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59" r:id="rId3"/>
    <p:sldId id="349" r:id="rId4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B9BD5"/>
    <a:srgbClr val="E193C5"/>
    <a:srgbClr val="F17BCF"/>
    <a:srgbClr val="00B050"/>
    <a:srgbClr val="33CC33"/>
    <a:srgbClr val="F2F2F2"/>
    <a:srgbClr val="3B5643"/>
    <a:srgbClr val="FFFFFF"/>
    <a:srgbClr val="F7DFB5"/>
    <a:srgbClr val="A27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3" autoAdjust="0"/>
    <p:restoredTop sz="61047" autoAdjust="0"/>
  </p:normalViewPr>
  <p:slideViewPr>
    <p:cSldViewPr snapToGrid="0">
      <p:cViewPr varScale="1">
        <p:scale>
          <a:sx n="56" d="100"/>
          <a:sy n="56" d="100"/>
        </p:scale>
        <p:origin x="190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19884-5668-4F5A-9960-A779E9A7F853}" type="datetimeFigureOut">
              <a:rPr lang="zh-CN" altLang="en-US" smtClean="0"/>
              <a:t>2023/7/18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F7FB1-AE40-49B0-9694-D9869BE60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36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dirty="0"/>
              <a:t>中文：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dirty="0"/>
              <a:t>1. </a:t>
            </a:r>
            <a:r>
              <a:rPr lang="zh-CN" altLang="en-US" dirty="0"/>
              <a:t>课名：微软雅黑</a:t>
            </a:r>
            <a:r>
              <a:rPr lang="en-US" altLang="zh-CN" dirty="0"/>
              <a:t>48</a:t>
            </a:r>
            <a:r>
              <a:rPr lang="zh-CN" altLang="en-US" dirty="0"/>
              <a:t>号字；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sz="1200" b="0" dirty="0"/>
              <a:t>（第一课时）</a:t>
            </a:r>
            <a:r>
              <a:rPr lang="zh-CN" altLang="en-US" dirty="0"/>
              <a:t>：微软雅黑</a:t>
            </a:r>
            <a:r>
              <a:rPr lang="en-US" altLang="zh-CN" dirty="0"/>
              <a:t>32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3.</a:t>
            </a:r>
            <a:r>
              <a:rPr lang="zh-CN" altLang="en-US" dirty="0"/>
              <a:t>学校名称：请填写全称；</a:t>
            </a:r>
            <a:endParaRPr lang="en-US" altLang="zh-CN" b="1" dirty="0"/>
          </a:p>
          <a:p>
            <a:r>
              <a:rPr lang="en-US" altLang="zh-CN" dirty="0"/>
              <a:t>4.</a:t>
            </a:r>
            <a:r>
              <a:rPr lang="zh-CN" altLang="en-US" dirty="0"/>
              <a:t>学科、年级、主讲人、学校：华文楷体</a:t>
            </a:r>
            <a:r>
              <a:rPr lang="en-US" altLang="zh-CN" dirty="0"/>
              <a:t>28</a:t>
            </a:r>
            <a:r>
              <a:rPr lang="zh-CN" altLang="en-US" dirty="0"/>
              <a:t>号字（具体根据文字量可适当调整）。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英文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1.</a:t>
            </a:r>
            <a:r>
              <a:rPr lang="zh-CN" altLang="en-US" dirty="0"/>
              <a:t>课名：字体以</a:t>
            </a:r>
            <a:r>
              <a:rPr lang="en-US" altLang="zh-CN" dirty="0"/>
              <a:t>Times New Roman</a:t>
            </a:r>
            <a:r>
              <a:rPr lang="zh-CN" altLang="en-US" dirty="0"/>
              <a:t>为主，字号一般使用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（</a:t>
            </a:r>
            <a:r>
              <a:rPr lang="en-US" altLang="zh-CN" dirty="0"/>
              <a:t>Period</a:t>
            </a:r>
            <a:r>
              <a:rPr lang="en-US" altLang="zh-CN" baseline="0" dirty="0"/>
              <a:t> 1</a:t>
            </a:r>
            <a:r>
              <a:rPr lang="zh-CN" altLang="en-US" dirty="0"/>
              <a:t>）：字体使用</a:t>
            </a:r>
            <a:r>
              <a:rPr lang="en-US" altLang="zh-CN" dirty="0"/>
              <a:t>Arial</a:t>
            </a:r>
            <a:r>
              <a:rPr lang="zh-CN" altLang="en-US" dirty="0"/>
              <a:t>，字号为</a:t>
            </a:r>
            <a:r>
              <a:rPr lang="en-US" altLang="zh-CN" dirty="0"/>
              <a:t>28</a:t>
            </a:r>
            <a:r>
              <a:rPr lang="zh-CN" altLang="en-US" dirty="0"/>
              <a:t>；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正文一般用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7347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F7FB1-AE40-49B0-9694-D9869BE6060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814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2023/7/18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0" name="标题 1"/>
          <p:cNvSpPr txBox="1"/>
          <p:nvPr userDrawn="1"/>
        </p:nvSpPr>
        <p:spPr>
          <a:xfrm>
            <a:off x="1162580" y="728666"/>
            <a:ext cx="6682317" cy="77047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1"/>
                </a:solidFill>
              </a:rPr>
              <a:t>基础教育精品课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53082" y="2830104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423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51" dirty="0"/>
          </a:p>
        </p:txBody>
      </p:sp>
    </p:spTree>
    <p:extLst>
      <p:ext uri="{BB962C8B-B14F-4D97-AF65-F5344CB8AC3E}">
        <p14:creationId xmlns:p14="http://schemas.microsoft.com/office/powerpoint/2010/main" val="1614737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7691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2023/7/18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0" name="标题 1"/>
          <p:cNvSpPr txBox="1"/>
          <p:nvPr userDrawn="1"/>
        </p:nvSpPr>
        <p:spPr>
          <a:xfrm>
            <a:off x="1162578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1"/>
                </a:solidFill>
              </a:rPr>
              <a:t>基础教育精品课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152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58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5612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2023/7/18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50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354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2023/7/18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084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90" y="2044237"/>
            <a:ext cx="10080625" cy="1006475"/>
          </a:xfrm>
          <a:prstGeom prst="rect">
            <a:avLst/>
          </a:prstGeom>
        </p:spPr>
        <p:txBody>
          <a:bodyPr/>
          <a:lstStyle/>
          <a:p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Unit1 In China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Lesson 2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</a:p>
        </p:txBody>
      </p:sp>
      <p:sp>
        <p:nvSpPr>
          <p:cNvPr id="6" name="副标题 2"/>
          <p:cNvSpPr txBox="1"/>
          <p:nvPr/>
        </p:nvSpPr>
        <p:spPr>
          <a:xfrm>
            <a:off x="1395664" y="3771494"/>
            <a:ext cx="9496947" cy="994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54">
              <a:defRPr/>
            </a:pPr>
            <a:r>
              <a:rPr lang="zh-CN" altLang="en-US" sz="2800" dirty="0">
                <a:solidFill>
                  <a:prstClr val="white"/>
                </a:solidFill>
              </a:rPr>
              <a:t>年    级：六年级                     学    科：英语（人教版）</a:t>
            </a:r>
          </a:p>
          <a:p>
            <a:pPr defTabSz="914354">
              <a:defRPr/>
            </a:pPr>
            <a:r>
              <a:rPr lang="zh-CN" altLang="en-US" sz="2800" dirty="0">
                <a:solidFill>
                  <a:prstClr val="white"/>
                </a:solidFill>
              </a:rPr>
              <a:t>主讲人</a:t>
            </a:r>
            <a:r>
              <a:rPr lang="zh-CN" altLang="en-US" sz="2800" dirty="0" smtClean="0">
                <a:solidFill>
                  <a:prstClr val="white"/>
                </a:solidFill>
              </a:rPr>
              <a:t>：陈小慧                     </a:t>
            </a:r>
            <a:r>
              <a:rPr lang="zh-CN" altLang="en-US" sz="2800" dirty="0">
                <a:solidFill>
                  <a:prstClr val="white"/>
                </a:solidFill>
              </a:rPr>
              <a:t>学    校</a:t>
            </a:r>
            <a:r>
              <a:rPr lang="zh-CN" altLang="en-US" sz="2800" dirty="0" smtClean="0">
                <a:solidFill>
                  <a:prstClr val="white"/>
                </a:solidFill>
              </a:rPr>
              <a:t>：</a:t>
            </a:r>
            <a:r>
              <a:rPr lang="en-US" altLang="zh-CN" sz="2800" dirty="0" smtClean="0">
                <a:solidFill>
                  <a:prstClr val="white"/>
                </a:solidFill>
              </a:rPr>
              <a:t>XX</a:t>
            </a:r>
            <a:r>
              <a:rPr lang="zh-CN" altLang="en-US" sz="2800" dirty="0" smtClean="0">
                <a:solidFill>
                  <a:prstClr val="white"/>
                </a:solidFill>
              </a:rPr>
              <a:t>学校</a:t>
            </a:r>
            <a:endParaRPr lang="en-US" altLang="zh-CN" sz="28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0601" y="1933089"/>
            <a:ext cx="4779942" cy="540000"/>
            <a:chOff x="996173" y="2188583"/>
            <a:chExt cx="4779942" cy="540000"/>
          </a:xfrm>
        </p:grpSpPr>
        <p:grpSp>
          <p:nvGrpSpPr>
            <p:cNvPr id="6" name="组合 5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60994" y="223864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小小百家讲堂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98562" y="2579727"/>
            <a:ext cx="6520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山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不在高，有仙则名。水不在深，有龙则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灵。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30600" y="4378131"/>
            <a:ext cx="4803810" cy="540000"/>
            <a:chOff x="996172" y="4633625"/>
            <a:chExt cx="4803810" cy="540000"/>
          </a:xfrm>
        </p:grpSpPr>
        <p:grpSp>
          <p:nvGrpSpPr>
            <p:cNvPr id="12" name="组合 11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小小百家讲堂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98562" y="5015545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山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不在高，有仙则名。水不在深，有龙则灵。</a:t>
            </a:r>
          </a:p>
        </p:txBody>
      </p:sp>
      <p:sp>
        <p:nvSpPr>
          <p:cNvPr id="17" name="标题 27"/>
          <p:cNvSpPr txBox="1">
            <a:spLocks/>
          </p:cNvSpPr>
          <p:nvPr/>
        </p:nvSpPr>
        <p:spPr>
          <a:xfrm>
            <a:off x="535988" y="1081965"/>
            <a:ext cx="8208963" cy="57436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000" smtClean="0"/>
              <a:t>陋室铭</a:t>
            </a:r>
            <a:endParaRPr lang="zh-CN" altLang="en-US" sz="30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30600" y="3168328"/>
            <a:ext cx="4803810" cy="540000"/>
            <a:chOff x="996172" y="3505024"/>
            <a:chExt cx="4803810" cy="540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小小百家讲堂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98562" y="3886944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山不在高，有仙则名。水不在深，有龙则灵。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954219" y="2743200"/>
            <a:ext cx="2967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显示内容偏左，留出老师出镜位置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382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chemeClr val="accent6">
              <a:lumMod val="50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9766</TotalTime>
  <Words>435</Words>
  <Application>Microsoft Office PowerPoint</Application>
  <PresentationFormat>宽屏</PresentationFormat>
  <Paragraphs>35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等线</vt:lpstr>
      <vt:lpstr>黑体</vt:lpstr>
      <vt:lpstr>华文楷体</vt:lpstr>
      <vt:lpstr>宋体</vt:lpstr>
      <vt:lpstr>微软雅黑</vt:lpstr>
      <vt:lpstr>Arial</vt:lpstr>
      <vt:lpstr>Calibri</vt:lpstr>
      <vt:lpstr>Times New Roman</vt:lpstr>
      <vt:lpstr>Office 主题</vt:lpstr>
      <vt:lpstr>1_Office 主题</vt:lpstr>
      <vt:lpstr>Unit1 In China（Lesson 2）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陋室铭（第一课时）</dc:title>
  <dc:creator>陈 慧</dc:creator>
  <cp:lastModifiedBy>顾惠君</cp:lastModifiedBy>
  <cp:revision>41</cp:revision>
  <dcterms:created xsi:type="dcterms:W3CDTF">2021-10-02T09:06:10Z</dcterms:created>
  <dcterms:modified xsi:type="dcterms:W3CDTF">2023-07-18T09:28:51Z</dcterms:modified>
</cp:coreProperties>
</file>