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19"/>
  </p:notesMasterIdLst>
  <p:sldIdLst>
    <p:sldId id="324" r:id="rId4"/>
    <p:sldId id="291" r:id="rId5"/>
    <p:sldId id="339" r:id="rId6"/>
    <p:sldId id="340" r:id="rId7"/>
    <p:sldId id="341" r:id="rId8"/>
    <p:sldId id="343" r:id="rId9"/>
    <p:sldId id="306" r:id="rId10"/>
    <p:sldId id="329" r:id="rId11"/>
    <p:sldId id="331" r:id="rId12"/>
    <p:sldId id="352" r:id="rId13"/>
    <p:sldId id="285" r:id="rId14"/>
    <p:sldId id="333" r:id="rId15"/>
    <p:sldId id="336" r:id="rId16"/>
    <p:sldId id="334" r:id="rId17"/>
    <p:sldId id="294" r:id="rId18"/>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a:srgbClr val="35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95"/>
    <p:restoredTop sz="94660"/>
  </p:normalViewPr>
  <p:slideViewPr>
    <p:cSldViewPr showGuides="1">
      <p:cViewPr varScale="1">
        <p:scale>
          <a:sx n="75" d="100"/>
          <a:sy n="75" d="100"/>
        </p:scale>
        <p:origin x="-930" y="-102"/>
      </p:cViewPr>
      <p:guideLst>
        <p:guide orient="horz" pos="213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notesMaster" Target="notesMasters/notesMaster1.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5602"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603"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124" name="Rectangle 4"/>
          <p:cNvSpPr>
            <a:spLocks noRo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25605"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606"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607"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p>
            <a:pPr lvl="0" algn="r" eaLnBrk="1" fontAlgn="base" hangingPunct="1">
              <a:buNone/>
            </a:pPr>
            <a:fld id="{9A0DB2DC-4C9A-4742-B13C-FB6460FD3503}" type="slidenum">
              <a:rPr lang="en-US" altLang="zh-CN" sz="1200" strike="noStrike" noProof="1" dirty="0">
                <a:latin typeface="Arial" panose="020B0604020202020204" pitchFamily="34" charset="0"/>
                <a:ea typeface="宋体" panose="02010600030101010101" pitchFamily="2" charset="-122"/>
                <a:cs typeface="+mn-cs"/>
              </a:rPr>
            </a:fld>
            <a:endParaRPr lang="en-US" altLang="zh-CN" sz="1200" strike="noStrike" noProof="1" dirty="0">
              <a:latin typeface="Arial" panose="020B060402020202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pic>
        <p:nvPicPr>
          <p:cNvPr id="3074" name="图片 4" descr="55"/>
          <p:cNvPicPr>
            <a:picLocks noChangeAspect="1"/>
          </p:cNvPicPr>
          <p:nvPr userDrawn="1"/>
        </p:nvPicPr>
        <p:blipFill>
          <a:blip r:embed="rId2"/>
          <a:stretch>
            <a:fillRect/>
          </a:stretch>
        </p:blipFill>
        <p:spPr>
          <a:xfrm>
            <a:off x="-42862" y="3821113"/>
            <a:ext cx="9183687" cy="3087687"/>
          </a:xfrm>
          <a:prstGeom prst="rect">
            <a:avLst/>
          </a:prstGeom>
          <a:noFill/>
          <a:ln w="9525">
            <a:noFill/>
          </a:ln>
        </p:spPr>
      </p:pic>
      <p:sp>
        <p:nvSpPr>
          <p:cNvPr id="2" name="日期占位符 1"/>
          <p:cNvSpPr>
            <a:spLocks noGrp="1"/>
          </p:cNvSpPr>
          <p:nvPr>
            <p:ph type="dt" sz="half" idx="10"/>
          </p:nvPr>
        </p:nvSpPr>
        <p:spPr>
          <a:xfrm>
            <a:off x="457200" y="6245225"/>
            <a:ext cx="2133600" cy="476250"/>
          </a:xfrm>
          <a:prstGeom prst="rect">
            <a:avLst/>
          </a:prstGeom>
          <a:noFill/>
          <a:ln w="9525">
            <a:noFill/>
            <a:miter lim="800000"/>
          </a:ln>
          <a:effectLst/>
        </p:spPr>
        <p:txBody>
          <a:bodyPr vert="horz" wrap="square" lIns="91440" tIns="45720" rIns="91440" bIns="45720" numCol="1" anchor="t" anchorCtr="0" compatLnSpc="1"/>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3" name="页脚占位符 2"/>
          <p:cNvSpPr>
            <a:spLocks noGrp="1"/>
          </p:cNvSpPr>
          <p:nvPr>
            <p:ph type="ftr" sz="quarter" idx="11"/>
          </p:nvPr>
        </p:nvSpPr>
        <p:spPr>
          <a:xfrm>
            <a:off x="3124200" y="6245225"/>
            <a:ext cx="2895600" cy="476250"/>
          </a:xfrm>
          <a:prstGeom prst="rect">
            <a:avLst/>
          </a:prstGeom>
          <a:noFill/>
          <a:ln w="9525">
            <a:noFill/>
            <a:miter lim="800000"/>
          </a:ln>
          <a:effectLst/>
        </p:spPr>
        <p:txBody>
          <a:bodyPr vert="horz" wrap="square" lIns="91440" tIns="45720" rIns="91440" bIns="45720" numCol="1" anchor="t" anchorCtr="0" compatLnSpc="1"/>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4" name="灯片编号占位符 3"/>
          <p:cNvSpPr>
            <a:spLocks noGrp="1"/>
          </p:cNvSpPr>
          <p:nvPr>
            <p:ph type="sldNum" sz="quarter" idx="12"/>
          </p:nvPr>
        </p:nvSpPr>
        <p:spPr>
          <a:xfrm>
            <a:off x="6553200" y="6245225"/>
            <a:ext cx="2133600" cy="476250"/>
          </a:xfrm>
          <a:prstGeom prst="rect">
            <a:avLst/>
          </a:prstGeom>
          <a:noFill/>
          <a:ln w="9525">
            <a:noFill/>
            <a:miter lim="800000"/>
          </a:ln>
          <a:effectLst/>
        </p:spPr>
        <p:txBody>
          <a:bodyPr vert="horz" wrap="square" lIns="91440" tIns="45720" rIns="91440" bIns="45720" numCol="1" anchor="t" anchorCtr="0" compatLnSpc="1"/>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blipFill>
        <a:effectLst/>
      </p:bgPr>
    </p:bg>
    <p:spTree>
      <p:nvGrpSpPr>
        <p:cNvPr id="1" name=""/>
        <p:cNvGrpSpPr/>
        <p:nvPr/>
      </p:nvGrpSpPr>
      <p:grpSpPr>
        <a:xfrm>
          <a:off x="0" y="0"/>
          <a:ext cx="0" cy="0"/>
          <a:chOff x="0" y="0"/>
          <a:chExt cx="0" cy="0"/>
        </a:xfrm>
      </p:grpSpPr>
      <p:sp>
        <p:nvSpPr>
          <p:cNvPr id="7" name="Freeform 2"/>
          <p:cNvSpPr/>
          <p:nvPr/>
        </p:nvSpPr>
        <p:spPr bwMode="blackWhite">
          <a:xfrm>
            <a:off x="20638" y="12700"/>
            <a:ext cx="8896350" cy="6780213"/>
          </a:xfrm>
          <a:custGeom>
            <a:avLst/>
            <a:gdLst/>
            <a:ahLst/>
            <a:cxnLst>
              <a:cxn ang="0">
                <a:pos x="2822" y="0"/>
              </a:cxn>
              <a:cxn ang="0">
                <a:pos x="0" y="975"/>
              </a:cxn>
              <a:cxn ang="0">
                <a:pos x="2169" y="3619"/>
              </a:cxn>
              <a:cxn ang="0">
                <a:pos x="3985" y="1125"/>
              </a:cxn>
              <a:cxn ang="0">
                <a:pos x="2822" y="0"/>
              </a:cxn>
              <a:cxn ang="0">
                <a:pos x="2822" y="0"/>
              </a:cxn>
            </a:cxnLst>
            <a:rect l="0" t="0" r="r" b="b"/>
            <a:pathLst>
              <a:path w="3985" h="3619">
                <a:moveTo>
                  <a:pt x="2822" y="0"/>
                </a:moveTo>
                <a:lnTo>
                  <a:pt x="0" y="975"/>
                </a:lnTo>
                <a:lnTo>
                  <a:pt x="2169" y="3619"/>
                </a:lnTo>
                <a:lnTo>
                  <a:pt x="3985" y="1125"/>
                </a:lnTo>
                <a:lnTo>
                  <a:pt x="2822" y="0"/>
                </a:lnTo>
                <a:lnTo>
                  <a:pt x="2822" y="0"/>
                </a:lnTo>
                <a:close/>
              </a:path>
            </a:pathLst>
          </a:custGeom>
          <a:solidFill>
            <a:schemeClr val="accent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nvGrpSpPr>
          <p:cNvPr id="4099" name="Group 8"/>
          <p:cNvGrpSpPr/>
          <p:nvPr/>
        </p:nvGrpSpPr>
        <p:grpSpPr>
          <a:xfrm>
            <a:off x="195263" y="234950"/>
            <a:ext cx="3787775" cy="1778000"/>
            <a:chOff x="123" y="148"/>
            <a:chExt cx="2386" cy="1120"/>
          </a:xfrm>
        </p:grpSpPr>
        <p:sp>
          <p:nvSpPr>
            <p:cNvPr id="9" name="Freeform 9"/>
            <p:cNvSpPr/>
            <p:nvPr/>
          </p:nvSpPr>
          <p:spPr bwMode="auto">
            <a:xfrm>
              <a:off x="177" y="177"/>
              <a:ext cx="2250" cy="1017"/>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0" name="Freeform 10"/>
            <p:cNvSpPr/>
            <p:nvPr/>
          </p:nvSpPr>
          <p:spPr bwMode="auto">
            <a:xfrm>
              <a:off x="166" y="261"/>
              <a:ext cx="2244" cy="1007"/>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1" name="Freeform 11"/>
            <p:cNvSpPr/>
            <p:nvPr/>
          </p:nvSpPr>
          <p:spPr bwMode="auto">
            <a:xfrm>
              <a:off x="474" y="344"/>
              <a:ext cx="1488" cy="919"/>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nvGrpSpPr>
            <p:cNvPr id="4103" name="Group 12"/>
            <p:cNvGrpSpPr/>
            <p:nvPr userDrawn="1"/>
          </p:nvGrpSpPr>
          <p:grpSpPr>
            <a:xfrm>
              <a:off x="123" y="148"/>
              <a:ext cx="2386" cy="1081"/>
              <a:chOff x="123" y="148"/>
              <a:chExt cx="2386" cy="1081"/>
            </a:xfrm>
          </p:grpSpPr>
          <p:sp>
            <p:nvSpPr>
              <p:cNvPr id="13" name="Freeform 13"/>
              <p:cNvSpPr/>
              <p:nvPr/>
            </p:nvSpPr>
            <p:spPr bwMode="auto">
              <a:xfrm>
                <a:off x="2005" y="934"/>
                <a:ext cx="212" cy="214"/>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4" name="Freeform 14"/>
              <p:cNvSpPr/>
              <p:nvPr/>
            </p:nvSpPr>
            <p:spPr bwMode="auto">
              <a:xfrm>
                <a:off x="123" y="148"/>
                <a:ext cx="2386" cy="108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5" name="Freeform 15"/>
              <p:cNvSpPr/>
              <p:nvPr/>
            </p:nvSpPr>
            <p:spPr bwMode="auto">
              <a:xfrm>
                <a:off x="324" y="158"/>
                <a:ext cx="1686" cy="614"/>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6" name="Freeform 16"/>
              <p:cNvSpPr/>
              <p:nvPr/>
            </p:nvSpPr>
            <p:spPr bwMode="auto">
              <a:xfrm>
                <a:off x="409" y="251"/>
                <a:ext cx="227" cy="410"/>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7" name="Freeform 17"/>
              <p:cNvSpPr/>
              <p:nvPr/>
            </p:nvSpPr>
            <p:spPr bwMode="auto">
              <a:xfrm>
                <a:off x="846" y="536"/>
                <a:ext cx="691" cy="36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grpSp>
      <p:grpSp>
        <p:nvGrpSpPr>
          <p:cNvPr id="4109" name="Group 18"/>
          <p:cNvGrpSpPr/>
          <p:nvPr/>
        </p:nvGrpSpPr>
        <p:grpSpPr>
          <a:xfrm>
            <a:off x="7915275" y="4368800"/>
            <a:ext cx="742950" cy="1058863"/>
            <a:chOff x="4986" y="2752"/>
            <a:chExt cx="468" cy="667"/>
          </a:xfrm>
        </p:grpSpPr>
        <p:sp>
          <p:nvSpPr>
            <p:cNvPr id="19" name="Freeform 19"/>
            <p:cNvSpPr/>
            <p:nvPr/>
          </p:nvSpPr>
          <p:spPr bwMode="auto">
            <a:xfrm rot="7320404">
              <a:off x="4906" y="2933"/>
              <a:ext cx="629" cy="293"/>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0" name="Freeform 20"/>
            <p:cNvSpPr/>
            <p:nvPr/>
          </p:nvSpPr>
          <p:spPr bwMode="auto">
            <a:xfrm rot="7320404">
              <a:off x="4891" y="2920"/>
              <a:ext cx="627" cy="29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1" name="Freeform 21"/>
            <p:cNvSpPr/>
            <p:nvPr/>
          </p:nvSpPr>
          <p:spPr bwMode="auto">
            <a:xfrm rot="7320404">
              <a:off x="4997" y="2911"/>
              <a:ext cx="416" cy="265"/>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nvGrpSpPr>
            <p:cNvPr id="4113" name="Group 22"/>
            <p:cNvGrpSpPr/>
            <p:nvPr userDrawn="1"/>
          </p:nvGrpSpPr>
          <p:grpSpPr>
            <a:xfrm>
              <a:off x="4986" y="2752"/>
              <a:ext cx="470" cy="667"/>
              <a:chOff x="4986" y="2752"/>
              <a:chExt cx="470" cy="667"/>
            </a:xfrm>
          </p:grpSpPr>
          <p:sp>
            <p:nvSpPr>
              <p:cNvPr id="23" name="Freeform 23"/>
              <p:cNvSpPr/>
              <p:nvPr/>
            </p:nvSpPr>
            <p:spPr bwMode="auto">
              <a:xfrm rot="7320404">
                <a:off x="4984" y="3187"/>
                <a:ext cx="59" cy="61"/>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4" name="Freeform 24"/>
              <p:cNvSpPr/>
              <p:nvPr/>
            </p:nvSpPr>
            <p:spPr bwMode="auto">
              <a:xfrm rot="7320404">
                <a:off x="4884" y="2927"/>
                <a:ext cx="667" cy="31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5" name="Freeform 25"/>
              <p:cNvSpPr/>
              <p:nvPr/>
            </p:nvSpPr>
            <p:spPr bwMode="auto">
              <a:xfrm rot="7320404">
                <a:off x="5062" y="2997"/>
                <a:ext cx="472" cy="176"/>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6" name="Freeform 26"/>
              <p:cNvSpPr/>
              <p:nvPr/>
            </p:nvSpPr>
            <p:spPr bwMode="auto">
              <a:xfrm rot="7320404">
                <a:off x="5363" y="2870"/>
                <a:ext cx="63" cy="118"/>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7" name="Freeform 27"/>
              <p:cNvSpPr/>
              <p:nvPr/>
            </p:nvSpPr>
            <p:spPr bwMode="auto">
              <a:xfrm rot="7320404">
                <a:off x="5135" y="2997"/>
                <a:ext cx="193" cy="10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grpSp>
      <p:sp>
        <p:nvSpPr>
          <p:cNvPr id="28" name="Freeform 28"/>
          <p:cNvSpPr/>
          <p:nvPr/>
        </p:nvSpPr>
        <p:spPr bwMode="auto">
          <a:xfrm>
            <a:off x="901700" y="5054600"/>
            <a:ext cx="6807200" cy="728663"/>
          </a:xfrm>
          <a:custGeom>
            <a:avLst/>
            <a:gdLst/>
            <a:ahLst/>
            <a:cxnLst>
              <a:cxn ang="0">
                <a:pos x="0" y="0"/>
              </a:cxn>
              <a:cxn ang="0">
                <a:pos x="816" y="256"/>
              </a:cxn>
              <a:cxn ang="0">
                <a:pos x="1560" y="144"/>
              </a:cxn>
              <a:cxn ang="0">
                <a:pos x="1856" y="376"/>
              </a:cxn>
              <a:cxn ang="0">
                <a:pos x="2344" y="152"/>
              </a:cxn>
              <a:cxn ang="0">
                <a:pos x="3536" y="456"/>
              </a:cxn>
              <a:cxn ang="0">
                <a:pos x="4288" y="136"/>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9" name="Freeform 29"/>
          <p:cNvSpPr/>
          <p:nvPr/>
        </p:nvSpPr>
        <p:spPr bwMode="auto">
          <a:xfrm>
            <a:off x="4076700" y="1930400"/>
            <a:ext cx="889000" cy="381000"/>
          </a:xfrm>
          <a:custGeom>
            <a:avLst/>
            <a:gdLst/>
            <a:ahLst/>
            <a:cxnLst>
              <a:cxn ang="0">
                <a:pos x="0" y="32"/>
              </a:cxn>
              <a:cxn ang="0">
                <a:pos x="280" y="144"/>
              </a:cxn>
              <a:cxn ang="0">
                <a:pos x="448" y="16"/>
              </a:cxn>
              <a:cxn ang="0">
                <a:pos x="560" y="240"/>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8195"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000000"/>
                  </a:outerShdw>
                </a:effectLst>
              </a:defRPr>
            </a:lvl1pPr>
          </a:lstStyle>
          <a:p>
            <a:pPr fontAlgn="base"/>
            <a:r>
              <a:rPr lang="zh-CN" altLang="en-US" strike="noStrike" noProof="1"/>
              <a:t>单击此处编辑母版标题样式</a:t>
            </a:r>
            <a:endParaRPr lang="zh-CN" altLang="en-US" strike="noStrike" noProof="1"/>
          </a:p>
        </p:txBody>
      </p:sp>
      <p:sp>
        <p:nvSpPr>
          <p:cNvPr id="8196"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FFFFFF"/>
                  </a:outerShdw>
                </a:effectLst>
              </a:defRPr>
            </a:lvl1pPr>
          </a:lstStyle>
          <a:p>
            <a:pPr fontAlgn="base"/>
            <a:r>
              <a:rPr lang="zh-CN" altLang="en-US" strike="noStrike" noProof="1"/>
              <a:t>单击此处编辑母版副标题样式</a:t>
            </a:r>
            <a:endParaRPr lang="zh-CN" altLang="en-US" strike="noStrike" noProof="1"/>
          </a:p>
        </p:txBody>
      </p:sp>
      <p:sp>
        <p:nvSpPr>
          <p:cNvPr id="30" name="Rectangle 5"/>
          <p:cNvSpPr>
            <a:spLocks noGrp="1" noChangeArrowheads="1"/>
          </p:cNvSpPr>
          <p:nvPr>
            <p:ph type="dt" sz="half" idx="2"/>
          </p:nvPr>
        </p:nvSpPr>
        <p:spPr bwMode="auto">
          <a:xfrm>
            <a:off x="685800" y="6248400"/>
            <a:ext cx="1905000" cy="457200"/>
          </a:xfrm>
          <a:prstGeom prst="rect">
            <a:avLst/>
          </a:prstGeom>
          <a:ln>
            <a:miter lim="800000"/>
          </a:ln>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31" name="Rectangle 6"/>
          <p:cNvSpPr>
            <a:spLocks noGrp="1" noChangeArrowheads="1"/>
          </p:cNvSpPr>
          <p:nvPr>
            <p:ph type="ftr" sz="quarter" idx="3"/>
          </p:nvPr>
        </p:nvSpPr>
        <p:spPr bwMode="auto">
          <a:xfrm>
            <a:off x="3124200" y="6248400"/>
            <a:ext cx="2895600" cy="457200"/>
          </a:xfrm>
          <a:prstGeom prst="rect">
            <a:avLst/>
          </a:prstGeom>
          <a:ln>
            <a:miter lim="800000"/>
          </a:ln>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32" name="Rectangle 7"/>
          <p:cNvSpPr>
            <a:spLocks noGrp="1" noChangeArrowheads="1"/>
          </p:cNvSpPr>
          <p:nvPr>
            <p:ph type="sldNum" sz="quarter" idx="4"/>
          </p:nvPr>
        </p:nvSpPr>
        <p:spPr bwMode="auto">
          <a:xfrm>
            <a:off x="6553200" y="6248400"/>
            <a:ext cx="1905000" cy="457200"/>
          </a:xfrm>
          <a:prstGeom prst="rect">
            <a:avLst/>
          </a:prstGeom>
          <a:ln>
            <a:miter lim="800000"/>
          </a:ln>
        </p:spPr>
        <p:txBody>
          <a:bodyPr vert="horz" wrap="square" lIns="91440" tIns="45720" rIns="91440" bIns="45720" numCol="1" anchor="t" anchorCtr="0" compatLnSpc="1"/>
          <a:p>
            <a:pPr algn="r" fontAlgn="base">
              <a:buNone/>
            </a:pPr>
            <a:fld id="{9A0DB2DC-4C9A-4742-B13C-FB6460FD3503}" type="slidenum">
              <a:rPr lang="en-US" altLang="zh-CN" strike="noStrike" noProof="1" dirty="0">
                <a:latin typeface="Comic Sans MS" panose="030F0702030302020204" pitchFamily="66" charset="0"/>
                <a:ea typeface="宋体" panose="02010600030101010101" pitchFamily="2" charset="-122"/>
                <a:cs typeface="+mn-cs"/>
              </a:rPr>
            </a:fld>
            <a:endParaRPr lang="en-US" altLang="zh-CN"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image" Target="../media/image2.jpeg"/><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1027" name="Rectangle 3"/>
          <p:cNvSpPr>
            <a:spLocks noGrp="1"/>
          </p:cNvSpPr>
          <p:nvPr>
            <p:ph type="body"/>
          </p:nvPr>
        </p:nvSpPr>
        <p:spPr>
          <a:xfrm>
            <a:off x="457200" y="1600200"/>
            <a:ext cx="8229600" cy="4525963"/>
          </a:xfrm>
          <a:prstGeom prst="rect">
            <a:avLst/>
          </a:prstGeom>
          <a:noFill/>
          <a:ln w="9525">
            <a:noFill/>
          </a:ln>
        </p:spPr>
        <p:txBody>
          <a:bodyPr anchor="t" anchorCtr="0"/>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5844"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35845"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35846"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latin typeface="Arial" panose="020B0604020202020204" pitchFamily="34" charset="0"/>
              </a:defRPr>
            </a:lvl1pPr>
          </a:lstStyle>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2"/>
        </a:blipFill>
        <a:effectLst/>
      </p:bgPr>
    </p:bg>
    <p:spTree>
      <p:nvGrpSpPr>
        <p:cNvPr id="1" name=""/>
        <p:cNvGrpSpPr/>
        <p:nvPr/>
      </p:nvGrpSpPr>
      <p:grpSpPr/>
      <p:sp>
        <p:nvSpPr>
          <p:cNvPr id="2050" name="Rectangle 3"/>
          <p:cNvSpPr>
            <a:spLocks noGrp="1"/>
          </p:cNvSpPr>
          <p:nvPr>
            <p:ph type="title"/>
          </p:nvPr>
        </p:nvSpPr>
        <p:spPr>
          <a:xfrm>
            <a:off x="685800" y="152400"/>
            <a:ext cx="6870700" cy="1600200"/>
          </a:xfrm>
          <a:prstGeom prst="rect">
            <a:avLst/>
          </a:prstGeom>
          <a:noFill/>
          <a:ln w="9525">
            <a:noFill/>
          </a:ln>
        </p:spPr>
        <p:txBody>
          <a:bodyPr anchor="b" anchorCtr="0"/>
          <a:p>
            <a:pPr lvl="0"/>
            <a:r>
              <a:rPr lang="zh-CN" altLang="en-US" dirty="0"/>
              <a:t>单击此处编辑母版标题样式</a:t>
            </a:r>
            <a:endParaRPr lang="zh-CN" altLang="en-US" dirty="0"/>
          </a:p>
        </p:txBody>
      </p:sp>
      <p:sp>
        <p:nvSpPr>
          <p:cNvPr id="2051" name="Rectangle 4"/>
          <p:cNvSpPr>
            <a:spLocks noGrp="1"/>
          </p:cNvSpPr>
          <p:nvPr>
            <p:ph type="body"/>
          </p:nvPr>
        </p:nvSpPr>
        <p:spPr>
          <a:xfrm>
            <a:off x="685800" y="1828800"/>
            <a:ext cx="7696200" cy="3657600"/>
          </a:xfrm>
          <a:prstGeom prst="rect">
            <a:avLst/>
          </a:prstGeom>
          <a:noFill/>
          <a:ln w="9525">
            <a:noFill/>
          </a:ln>
        </p:spPr>
        <p:txBody>
          <a:bodyPr anchor="t" anchorCtr="0"/>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6" name="Rectangle 5"/>
          <p:cNvSpPr>
            <a:spLocks noGrp="1" noChangeArrowheads="1"/>
          </p:cNvSpPr>
          <p:nvPr>
            <p:ph type="dt" sz="half" idx="2"/>
          </p:nvPr>
        </p:nvSpPr>
        <p:spPr bwMode="auto">
          <a:xfrm>
            <a:off x="685800" y="6248400"/>
            <a:ext cx="1905000" cy="457200"/>
          </a:xfrm>
          <a:prstGeom prst="rect">
            <a:avLst/>
          </a:prstGeom>
          <a:ln>
            <a:miter lim="800000"/>
          </a:ln>
        </p:spPr>
        <p:txBody>
          <a:bodyPr vert="horz" wrap="square" lIns="91440" tIns="45720" rIns="91440" bIns="45720" numCol="1" anchor="t" anchorCtr="0" compatLnSpc="1"/>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77" name="Rectangle 6"/>
          <p:cNvSpPr>
            <a:spLocks noGrp="1" noChangeArrowheads="1"/>
          </p:cNvSpPr>
          <p:nvPr>
            <p:ph type="ftr" sz="quarter" idx="3"/>
          </p:nvPr>
        </p:nvSpPr>
        <p:spPr bwMode="auto">
          <a:xfrm>
            <a:off x="3124200" y="6248400"/>
            <a:ext cx="2895600" cy="457200"/>
          </a:xfrm>
          <a:prstGeom prst="rect">
            <a:avLst/>
          </a:prstGeom>
          <a:ln>
            <a:miter lim="800000"/>
          </a:ln>
        </p:spPr>
        <p:txBody>
          <a:bodyPr vert="horz" wrap="square" lIns="91440" tIns="45720" rIns="91440" bIns="45720" numCol="1" anchor="t" anchorCtr="0" compatLnSpc="1"/>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78" name="Rectangle 7"/>
          <p:cNvSpPr>
            <a:spLocks noGrp="1" noChangeArrowheads="1"/>
          </p:cNvSpPr>
          <p:nvPr>
            <p:ph type="sldNum" sz="quarter" idx="4"/>
          </p:nvPr>
        </p:nvSpPr>
        <p:spPr bwMode="auto">
          <a:xfrm>
            <a:off x="6553200" y="6248400"/>
            <a:ext cx="1905000" cy="457200"/>
          </a:xfrm>
          <a:prstGeom prst="rect">
            <a:avLst/>
          </a:prstGeom>
          <a:ln>
            <a:miter lim="800000"/>
          </a:ln>
        </p:spPr>
        <p:txBody>
          <a:bodyPr vert="horz" wrap="square" lIns="91440" tIns="45720" rIns="91440" bIns="45720" numCol="1" anchor="t" anchorCtr="0" compatLnSpc="1"/>
          <a:lstStyle>
            <a:lvl1pPr algn="r">
              <a:defRPr sz="1400"/>
            </a:lvl1pPr>
          </a:lstStyle>
          <a:p>
            <a:pPr lvl="0" eaLnBrk="1" fontAlgn="base" hangingPunct="1">
              <a:buNone/>
            </a:pPr>
            <a:fld id="{9A0DB2DC-4C9A-4742-B13C-FB6460FD3503}" type="slidenum">
              <a:rPr lang="en-US" altLang="zh-CN" strike="noStrike" noProof="1" dirty="0">
                <a:latin typeface="Comic Sans MS" panose="030F0702030302020204" pitchFamily="66" charset="0"/>
                <a:ea typeface="宋体" panose="02010600030101010101" pitchFamily="2" charset="-122"/>
                <a:cs typeface="+mn-cs"/>
              </a:rPr>
            </a:fld>
            <a:endParaRPr lang="en-US" altLang="zh-CN" strike="noStrike" noProof="1" dirty="0">
              <a:latin typeface="Comic Sans MS" panose="030F0702030302020204" pitchFamily="66" charset="0"/>
            </a:endParaRPr>
          </a:p>
        </p:txBody>
      </p:sp>
    </p:spTree>
  </p:cSld>
  <p:clrMap bg1="lt1" tx1="dk1" bg2="lt2" tx2="dk2" accent1="accent1" accent2="accent2" accent3="accent3" accent4="accent4" accent5="accent5" accent6="accent6" hlink="hlink" folHlink="folHlink"/>
  <p:sldLayoutIdLst>
    <p:sldLayoutId id="2147483661" r:id="rId1"/>
  </p:sldLayoutIdLst>
  <p:hf sldNum="0" hdr="0" ftr="0" dt="0"/>
  <p:txStyles>
    <p:titleStyle>
      <a:lvl1pPr algn="ctr" rtl="0" eaLnBrk="0" fontAlgn="base" hangingPunct="0">
        <a:spcBef>
          <a:spcPct val="0"/>
        </a:spcBef>
        <a:spcAft>
          <a:spcPct val="0"/>
        </a:spcAft>
        <a:defRPr sz="4400">
          <a:solidFill>
            <a:schemeClr val="tx1"/>
          </a:solidFill>
          <a:latin typeface="Arial" panose="020B0604020202020204" pitchFamily="34" charset="0"/>
          <a:ea typeface="+mj-ea"/>
          <a:cs typeface="+mj-cs"/>
        </a:defRPr>
      </a:lvl1pPr>
      <a:lvl2pPr algn="ctr" rtl="0" eaLnBrk="0" fontAlgn="base" hangingPunct="0">
        <a:spcBef>
          <a:spcPct val="0"/>
        </a:spcBef>
        <a:spcAft>
          <a:spcPct val="0"/>
        </a:spcAft>
        <a:defRPr sz="4400">
          <a:solidFill>
            <a:schemeClr val="tx1"/>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omic Sans MS" panose="030F0702030302020204" pitchFamily="66" charset="0"/>
          <a:ea typeface="宋体" panose="02010600030101010101" pitchFamily="2" charset="-122"/>
        </a:defRPr>
      </a:lvl6pPr>
      <a:lvl7pPr marL="914400" algn="ctr" rtl="0" fontAlgn="base">
        <a:spcBef>
          <a:spcPct val="0"/>
        </a:spcBef>
        <a:spcAft>
          <a:spcPct val="0"/>
        </a:spcAft>
        <a:defRPr sz="4400">
          <a:solidFill>
            <a:schemeClr val="tx1"/>
          </a:solidFill>
          <a:latin typeface="Comic Sans MS" panose="030F0702030302020204" pitchFamily="66" charset="0"/>
          <a:ea typeface="宋体" panose="02010600030101010101" pitchFamily="2" charset="-122"/>
        </a:defRPr>
      </a:lvl7pPr>
      <a:lvl8pPr marL="1371600" algn="ctr" rtl="0" fontAlgn="base">
        <a:spcBef>
          <a:spcPct val="0"/>
        </a:spcBef>
        <a:spcAft>
          <a:spcPct val="0"/>
        </a:spcAft>
        <a:defRPr sz="4400">
          <a:solidFill>
            <a:schemeClr val="tx1"/>
          </a:solidFill>
          <a:latin typeface="Comic Sans MS" panose="030F0702030302020204" pitchFamily="66" charset="0"/>
          <a:ea typeface="宋体" panose="02010600030101010101" pitchFamily="2" charset="-122"/>
        </a:defRPr>
      </a:lvl8pPr>
      <a:lvl9pPr marL="1828800" algn="ctr" rtl="0" fontAlgn="base">
        <a:spcBef>
          <a:spcPct val="0"/>
        </a:spcBef>
        <a:spcAft>
          <a:spcPct val="0"/>
        </a:spcAft>
        <a:defRPr sz="4400">
          <a:solidFill>
            <a:schemeClr val="tx1"/>
          </a:solidFill>
          <a:latin typeface="Comic Sans MS" panose="030F0702030302020204" pitchFamily="66"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Arial" panose="020B0604020202020204" pitchFamily="34" charset="0"/>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panose="020B0604020202020204" pitchFamily="34" charset="0"/>
          <a:ea typeface="+mn-ea"/>
        </a:defRPr>
      </a:lvl2pPr>
      <a:lvl3pPr marL="1143000" indent="-228600" algn="l" rtl="0" eaLnBrk="0" fontAlgn="base" hangingPunct="0">
        <a:spcBef>
          <a:spcPct val="20000"/>
        </a:spcBef>
        <a:spcAft>
          <a:spcPct val="0"/>
        </a:spcAft>
        <a:buChar char="•"/>
        <a:defRPr sz="2400">
          <a:solidFill>
            <a:schemeClr val="tx1"/>
          </a:solidFill>
          <a:latin typeface="Arial" panose="020B0604020202020204" pitchFamily="34" charset="0"/>
          <a:ea typeface="+mn-ea"/>
        </a:defRPr>
      </a:lvl3pPr>
      <a:lvl4pPr marL="1600200" indent="-228600" algn="l" rtl="0" eaLnBrk="0" fontAlgn="base" hangingPunct="0">
        <a:spcBef>
          <a:spcPct val="20000"/>
        </a:spcBef>
        <a:spcAft>
          <a:spcPct val="0"/>
        </a:spcAft>
        <a:buChar char="–"/>
        <a:defRPr sz="2000">
          <a:solidFill>
            <a:schemeClr val="tx1"/>
          </a:solidFill>
          <a:latin typeface="Arial" panose="020B0604020202020204" pitchFamily="34" charset="0"/>
          <a:ea typeface="+mn-ea"/>
        </a:defRPr>
      </a:lvl4pPr>
      <a:lvl5pPr marL="2057400" indent="-228600" algn="l" rtl="0" eaLnBrk="0" fontAlgn="base" hangingPunct="0">
        <a:spcBef>
          <a:spcPct val="20000"/>
        </a:spcBef>
        <a:spcAft>
          <a:spcPct val="0"/>
        </a:spcAft>
        <a:buChar char="»"/>
        <a:defRPr sz="2000">
          <a:solidFill>
            <a:schemeClr val="tx1"/>
          </a:solidFill>
          <a:latin typeface="Arial" panose="020B0604020202020204" pitchFamily="34" charset="0"/>
          <a:ea typeface="+mn-ea"/>
        </a:defRPr>
      </a:lvl5pPr>
      <a:lvl6pPr marL="2514600" indent="-228600" algn="l" rtl="0" fontAlgn="base">
        <a:spcBef>
          <a:spcPct val="20000"/>
        </a:spcBef>
        <a:spcAft>
          <a:spcPct val="0"/>
        </a:spcAft>
        <a:buChar char="»"/>
        <a:defRPr sz="2000">
          <a:solidFill>
            <a:schemeClr val="tx1"/>
          </a:solidFill>
          <a:latin typeface="Arial" panose="020B0604020202020204" pitchFamily="34" charset="0"/>
          <a:ea typeface="+mn-ea"/>
        </a:defRPr>
      </a:lvl6pPr>
      <a:lvl7pPr marL="2971800" indent="-228600" algn="l" rtl="0" fontAlgn="base">
        <a:spcBef>
          <a:spcPct val="20000"/>
        </a:spcBef>
        <a:spcAft>
          <a:spcPct val="0"/>
        </a:spcAft>
        <a:buChar char="»"/>
        <a:defRPr sz="2000">
          <a:solidFill>
            <a:schemeClr val="tx1"/>
          </a:solidFill>
          <a:latin typeface="Arial" panose="020B0604020202020204" pitchFamily="34" charset="0"/>
          <a:ea typeface="+mn-ea"/>
        </a:defRPr>
      </a:lvl7pPr>
      <a:lvl8pPr marL="3429000" indent="-228600" algn="l" rtl="0" fontAlgn="base">
        <a:spcBef>
          <a:spcPct val="20000"/>
        </a:spcBef>
        <a:spcAft>
          <a:spcPct val="0"/>
        </a:spcAft>
        <a:buChar char="»"/>
        <a:defRPr sz="2000">
          <a:solidFill>
            <a:schemeClr val="tx1"/>
          </a:solidFill>
          <a:latin typeface="Arial" panose="020B0604020202020204" pitchFamily="34" charset="0"/>
          <a:ea typeface="+mn-ea"/>
        </a:defRPr>
      </a:lvl8pPr>
      <a:lvl9pPr marL="3886200" indent="-228600" algn="l" rtl="0" fontAlgn="base">
        <a:spcBef>
          <a:spcPct val="20000"/>
        </a:spcBef>
        <a:spcAft>
          <a:spcPct val="0"/>
        </a:spcAft>
        <a:buChar char="»"/>
        <a:defRPr sz="2000">
          <a:solidFill>
            <a:schemeClr val="tx1"/>
          </a:solidFill>
          <a:latin typeface="Arial" panose="020B0604020202020204" pitchFamily="34" charset="0"/>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2.xml"/><Relationship Id="rId3" Type="http://schemas.openxmlformats.org/officeDocument/2006/relationships/image" Target="../media/image4.jpeg"/><Relationship Id="rId2" Type="http://schemas.openxmlformats.org/officeDocument/2006/relationships/tags" Target="../tags/tag1.xml"/><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jpeg"/><Relationship Id="rId1" Type="http://schemas.openxmlformats.org/officeDocument/2006/relationships/image" Target="../media/image5.png"/></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6.xml"/><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10.xml"/><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14.xml"/><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1">
            <a:alphaModFix amt="29000"/>
          </a:blip>
          <a:stretch>
            <a:fillRect/>
          </a:stretch>
        </a:blipFill>
        <a:effectLst/>
      </p:bgPr>
    </p:bg>
    <p:spTree>
      <p:nvGrpSpPr>
        <p:cNvPr id="1" name=""/>
        <p:cNvGrpSpPr/>
        <p:nvPr/>
      </p:nvGrpSpPr>
      <p:grpSpPr/>
      <p:sp>
        <p:nvSpPr>
          <p:cNvPr id="31753" name="Rectangle 9"/>
          <p:cNvSpPr>
            <a:spLocks noChangeArrowheads="1"/>
          </p:cNvSpPr>
          <p:nvPr/>
        </p:nvSpPr>
        <p:spPr bwMode="auto">
          <a:xfrm>
            <a:off x="538163" y="2782888"/>
            <a:ext cx="7772400" cy="1111250"/>
          </a:xfrm>
          <a:prstGeom prst="rect">
            <a:avLst/>
          </a:prstGeom>
          <a:noFill/>
          <a:ln w="9525">
            <a:noFill/>
            <a:miter lim="800000"/>
          </a:ln>
          <a:effectLst>
            <a:outerShdw dist="45791" dir="2021404" algn="ctr" rotWithShape="0">
              <a:schemeClr val="bg2"/>
            </a:outerShdw>
          </a:effectLst>
        </p:spPr>
        <p:txBody>
          <a:bodyPr anchor="b"/>
          <a:p>
            <a:pPr algn="ctr" fontAlgn="base"/>
            <a:endParaRPr lang="en-US" altLang="zh-CN" sz="4400" b="1" strike="noStrike" noProof="1">
              <a:effectLst>
                <a:outerShdw blurRad="38100" dist="38100" dir="2700000">
                  <a:srgbClr val="FFFFFF"/>
                </a:outerShdw>
              </a:effectLst>
              <a:latin typeface="Comic Sans MS" panose="030F0702030302020204" pitchFamily="66" charset="0"/>
            </a:endParaRPr>
          </a:p>
        </p:txBody>
      </p:sp>
      <p:pic>
        <p:nvPicPr>
          <p:cNvPr id="2" name="图片 1"/>
          <p:cNvPicPr>
            <a:picLocks noChangeAspect="1"/>
          </p:cNvPicPr>
          <p:nvPr>
            <p:custDataLst>
              <p:tags r:id="rId2"/>
            </p:custDataLst>
          </p:nvPr>
        </p:nvPicPr>
        <p:blipFill>
          <a:blip r:embed="rId3">
            <a:extLst>
              <a:ext uri="{28A0092B-C50C-407E-A947-70E740481C1C}">
                <a14:useLocalDpi xmlns:a14="http://schemas.microsoft.com/office/drawing/2010/main" val="0"/>
              </a:ext>
            </a:extLst>
          </a:blip>
          <a:srcRect r="25738"/>
          <a:stretch>
            <a:fillRect/>
          </a:stretch>
        </p:blipFill>
        <p:spPr>
          <a:xfrm>
            <a:off x="2267421" y="404252"/>
            <a:ext cx="3768565" cy="3782557"/>
          </a:xfrm>
          <a:prstGeom prst="ellipse">
            <a:avLst/>
          </a:prstGeom>
          <a:ln>
            <a:noFill/>
          </a:ln>
          <a:effectLst/>
        </p:spPr>
      </p:pic>
      <p:sp>
        <p:nvSpPr>
          <p:cNvPr id="3" name="文本框 2"/>
          <p:cNvSpPr txBox="1"/>
          <p:nvPr/>
        </p:nvSpPr>
        <p:spPr>
          <a:xfrm>
            <a:off x="1547495" y="4436745"/>
            <a:ext cx="5975350" cy="1198880"/>
          </a:xfrm>
          <a:prstGeom prst="rect">
            <a:avLst/>
          </a:prstGeom>
          <a:noFill/>
        </p:spPr>
        <p:txBody>
          <a:bodyPr wrap="square" rtlCol="0">
            <a:spAutoFit/>
          </a:bodyPr>
          <a:p>
            <a:r>
              <a:rPr lang="en-US" altLang="zh-CN" sz="7200" b="1">
                <a:solidFill>
                  <a:srgbClr val="FF0000"/>
                </a:solidFill>
              </a:rPr>
              <a:t>1  </a:t>
            </a:r>
            <a:r>
              <a:rPr lang="zh-CN" altLang="zh-CN" sz="7200" b="1">
                <a:solidFill>
                  <a:srgbClr val="FF0000"/>
                </a:solidFill>
              </a:rPr>
              <a:t>邓稼先</a:t>
            </a:r>
            <a:endParaRPr lang="zh-CN" altLang="zh-CN" sz="7200" b="1">
              <a:solidFill>
                <a:srgbClr val="FF0000"/>
              </a:solidFill>
            </a:endParaRPr>
          </a:p>
        </p:txBody>
      </p:sp>
      <p:sp>
        <p:nvSpPr>
          <p:cNvPr id="8" name="文本框 7"/>
          <p:cNvSpPr txBox="1"/>
          <p:nvPr>
            <p:custDataLst>
              <p:tags r:id="rId4"/>
            </p:custDataLst>
          </p:nvPr>
        </p:nvSpPr>
        <p:spPr>
          <a:xfrm>
            <a:off x="5940386" y="5804988"/>
            <a:ext cx="1469571" cy="523220"/>
          </a:xfrm>
          <a:prstGeom prst="rect">
            <a:avLst/>
          </a:prstGeom>
          <a:noFill/>
          <a:ln w="12700">
            <a:solidFill>
              <a:schemeClr val="bg1">
                <a:lumMod val="65000"/>
              </a:schemeClr>
            </a:solidFill>
          </a:ln>
        </p:spPr>
        <p:txBody>
          <a:bodyPr wrap="square" rtlCol="0">
            <a:spAutoFit/>
          </a:bodyPr>
          <a:p>
            <a:pPr algn="dist"/>
            <a:r>
              <a:rPr lang="zh-CN" altLang="en-US" sz="2800" smtClean="0">
                <a:solidFill>
                  <a:prstClr val="black"/>
                </a:solidFill>
                <a:latin typeface="楷体" panose="02010609060101010101" pitchFamily="49" charset="-122"/>
                <a:ea typeface="楷体" panose="02010609060101010101" pitchFamily="49" charset="-122"/>
              </a:rPr>
              <a:t>杨振宁</a:t>
            </a:r>
            <a:endParaRPr lang="zh-CN" altLang="en-US" sz="2800">
              <a:solidFill>
                <a:prstClr val="black"/>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标题 1"/>
          <p:cNvSpPr txBox="1"/>
          <p:nvPr/>
        </p:nvSpPr>
        <p:spPr>
          <a:xfrm>
            <a:off x="611188" y="836613"/>
            <a:ext cx="5145087" cy="512762"/>
          </a:xfrm>
          <a:prstGeom prst="rect">
            <a:avLst/>
          </a:prstGeom>
          <a:noFill/>
          <a:ln w="9525">
            <a:noFill/>
          </a:ln>
        </p:spPr>
        <p:txBody>
          <a:bodyPr anchor="t" anchorCtr="0"/>
          <a:p>
            <a:pPr algn="ctr"/>
            <a:endParaRPr lang="zh-CN" altLang="en-US" sz="3200" b="1" dirty="0">
              <a:solidFill>
                <a:srgbClr val="009900"/>
              </a:solidFill>
              <a:latin typeface="华文琥珀" pitchFamily="2" charset="-122"/>
              <a:ea typeface="华文琥珀" pitchFamily="2" charset="-122"/>
            </a:endParaRPr>
          </a:p>
        </p:txBody>
      </p:sp>
      <p:pic>
        <p:nvPicPr>
          <p:cNvPr id="7170" name="图片 7175" descr="X~)5FLH%@7USU56AF3(PYGH"/>
          <p:cNvPicPr>
            <a:picLocks noChangeAspect="1"/>
          </p:cNvPicPr>
          <p:nvPr/>
        </p:nvPicPr>
        <p:blipFill>
          <a:blip r:embed="rId1"/>
          <a:stretch>
            <a:fillRect/>
          </a:stretch>
        </p:blipFill>
        <p:spPr>
          <a:xfrm>
            <a:off x="0" y="0"/>
            <a:ext cx="9144000" cy="1003300"/>
          </a:xfrm>
          <a:prstGeom prst="rect">
            <a:avLst/>
          </a:prstGeom>
          <a:noFill/>
          <a:ln w="9525">
            <a:noFill/>
          </a:ln>
        </p:spPr>
      </p:pic>
      <p:sp>
        <p:nvSpPr>
          <p:cNvPr id="2" name="文本框 1"/>
          <p:cNvSpPr txBox="1"/>
          <p:nvPr/>
        </p:nvSpPr>
        <p:spPr>
          <a:xfrm>
            <a:off x="755650" y="1052830"/>
            <a:ext cx="7882255" cy="645160"/>
          </a:xfrm>
          <a:prstGeom prst="rect">
            <a:avLst/>
          </a:prstGeom>
          <a:noFill/>
        </p:spPr>
        <p:txBody>
          <a:bodyPr wrap="square" rtlCol="0">
            <a:spAutoFit/>
          </a:bodyPr>
          <a:p>
            <a:r>
              <a:rPr lang="zh-CN" altLang="zh-CN" sz="3600">
                <a:latin typeface="黑体" panose="02010609060101010101" pitchFamily="2" charset="-122"/>
                <a:ea typeface="黑体" panose="02010609060101010101" pitchFamily="2" charset="-122"/>
              </a:rPr>
              <a:t>影片《我和我的祖国》之故事《相遇》</a:t>
            </a:r>
            <a:endParaRPr lang="zh-CN" altLang="zh-CN" sz="3600">
              <a:latin typeface="黑体" panose="02010609060101010101" pitchFamily="2" charset="-122"/>
              <a:ea typeface="黑体" panose="02010609060101010101" pitchFamily="2" charset="-122"/>
            </a:endParaRPr>
          </a:p>
        </p:txBody>
      </p:sp>
      <p:pic>
        <p:nvPicPr>
          <p:cNvPr id="100" name="图片 99"/>
          <p:cNvPicPr/>
          <p:nvPr/>
        </p:nvPicPr>
        <p:blipFill>
          <a:blip r:embed="rId2"/>
          <a:stretch>
            <a:fillRect/>
          </a:stretch>
        </p:blipFill>
        <p:spPr>
          <a:xfrm>
            <a:off x="-36830" y="2132965"/>
            <a:ext cx="9144000" cy="4876800"/>
          </a:xfrm>
          <a:prstGeom prst="rect">
            <a:avLst/>
          </a:prstGeom>
          <a:noFill/>
          <a:ln w="9525">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custDataLst>
              <p:tags r:id="rId1"/>
            </p:custDataLst>
          </p:nvPr>
        </p:nvGrpSpPr>
        <p:grpSpPr>
          <a:xfrm>
            <a:off x="433705" y="621030"/>
            <a:ext cx="8513445" cy="5832475"/>
            <a:chOff x="1738163" y="1639616"/>
            <a:chExt cx="8690825" cy="4531521"/>
          </a:xfrm>
        </p:grpSpPr>
        <p:sp>
          <p:nvSpPr>
            <p:cNvPr id="6" name="圆角矩形 5"/>
            <p:cNvSpPr/>
            <p:nvPr>
              <p:custDataLst>
                <p:tags r:id="rId2"/>
              </p:custDataLst>
            </p:nvPr>
          </p:nvSpPr>
          <p:spPr>
            <a:xfrm>
              <a:off x="1738163" y="2028188"/>
              <a:ext cx="8690825" cy="4142949"/>
            </a:xfrm>
            <a:prstGeom prst="roundRect">
              <a:avLst>
                <a:gd name="adj" fmla="val 11947"/>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endParaRPr lang="zh-CN" altLang="zh-CN" sz="100" kern="100">
                <a:solidFill>
                  <a:schemeClr val="tx1"/>
                </a:solidFill>
                <a:latin typeface="Calibri" panose="020F0502020204030204" pitchFamily="34" charset="0"/>
                <a:cs typeface="Times New Roman" panose="02020603050405020304" pitchFamily="18" charset="0"/>
              </a:endParaRPr>
            </a:p>
          </p:txBody>
        </p:sp>
        <p:sp>
          <p:nvSpPr>
            <p:cNvPr id="7" name="圆角矩形 6"/>
            <p:cNvSpPr/>
            <p:nvPr>
              <p:custDataLst>
                <p:tags r:id="rId3"/>
              </p:custDataLst>
            </p:nvPr>
          </p:nvSpPr>
          <p:spPr>
            <a:xfrm>
              <a:off x="2932760" y="1639616"/>
              <a:ext cx="6301630" cy="637805"/>
            </a:xfrm>
            <a:prstGeom prst="roundRect">
              <a:avLst>
                <a:gd name="adj" fmla="val 50000"/>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lnSpc>
                  <a:spcPct val="150000"/>
                </a:lnSpc>
              </a:pPr>
              <a:r>
                <a:rPr lang="en-US" altLang="zh-CN" sz="1800" smtClean="0">
                  <a:solidFill>
                    <a:prstClr val="black"/>
                  </a:solidFill>
                  <a:latin typeface="华文细黑" panose="02010600040101010101" pitchFamily="2" charset="-122"/>
                  <a:ea typeface="华文细黑" panose="02010600040101010101" pitchFamily="2" charset="-122"/>
                </a:rPr>
                <a:t>2.</a:t>
              </a:r>
              <a:r>
                <a:rPr lang="zh-CN" altLang="en-US" sz="1800">
                  <a:solidFill>
                    <a:prstClr val="black"/>
                  </a:solidFill>
                  <a:latin typeface="华文细黑" panose="02010600040101010101" pitchFamily="2" charset="-122"/>
                  <a:ea typeface="华文细黑" panose="02010600040101010101" pitchFamily="2" charset="-122"/>
                </a:rPr>
                <a:t>补充资料</a:t>
              </a:r>
              <a:endParaRPr lang="zh-CN" altLang="en-US" sz="1800">
                <a:solidFill>
                  <a:prstClr val="black"/>
                </a:solidFill>
                <a:latin typeface="华文细黑" panose="02010600040101010101" pitchFamily="2" charset="-122"/>
                <a:ea typeface="华文细黑" panose="02010600040101010101" pitchFamily="2" charset="-122"/>
              </a:endParaRPr>
            </a:p>
          </p:txBody>
        </p:sp>
      </p:grpSp>
      <p:sp>
        <p:nvSpPr>
          <p:cNvPr id="8" name="矩形 7"/>
          <p:cNvSpPr/>
          <p:nvPr>
            <p:custDataLst>
              <p:tags r:id="rId4"/>
            </p:custDataLst>
          </p:nvPr>
        </p:nvSpPr>
        <p:spPr>
          <a:xfrm>
            <a:off x="689610" y="1772920"/>
            <a:ext cx="8229600" cy="3415030"/>
          </a:xfrm>
          <a:prstGeom prst="rect">
            <a:avLst/>
          </a:prstGeom>
        </p:spPr>
        <p:txBody>
          <a:bodyPr wrap="square">
            <a:spAutoFit/>
          </a:bodyPr>
          <a:lstStyle/>
          <a:p>
            <a:pPr indent="457200">
              <a:lnSpc>
                <a:spcPct val="150000"/>
              </a:lnSpc>
            </a:pPr>
            <a:r>
              <a:rPr lang="zh-CN" altLang="en-US" sz="2400" kern="100">
                <a:latin typeface="Times New Roman" panose="02020603050405020304" pitchFamily="18" charset="0"/>
                <a:ea typeface="楷体" panose="02010609060101010101" pitchFamily="49" charset="-122"/>
                <a:cs typeface="Times New Roman" panose="02020603050405020304" pitchFamily="18" charset="0"/>
              </a:rPr>
              <a:t>事例一：</a:t>
            </a:r>
            <a:endParaRPr lang="zh-CN" altLang="en-US" sz="2400" kern="100">
              <a:latin typeface="Times New Roman" panose="02020603050405020304" pitchFamily="18" charset="0"/>
              <a:ea typeface="楷体" panose="02010609060101010101" pitchFamily="49" charset="-122"/>
              <a:cs typeface="Times New Roman" panose="02020603050405020304" pitchFamily="18" charset="0"/>
            </a:endParaRPr>
          </a:p>
          <a:p>
            <a:pPr indent="457200">
              <a:lnSpc>
                <a:spcPct val="150000"/>
              </a:lnSpc>
            </a:pPr>
            <a:r>
              <a:rPr lang="zh-CN" altLang="en-US" sz="2400" kern="100" smtClean="0">
                <a:latin typeface="Times New Roman" panose="02020603050405020304" pitchFamily="18" charset="0"/>
                <a:ea typeface="楷体" panose="02010609060101010101" pitchFamily="49" charset="-122"/>
                <a:cs typeface="Times New Roman" panose="02020603050405020304" pitchFamily="18" charset="0"/>
              </a:rPr>
              <a:t>钱学森</a:t>
            </a:r>
            <a:r>
              <a:rPr lang="zh-CN" altLang="en-US" sz="2400" kern="100">
                <a:latin typeface="Times New Roman" panose="02020603050405020304" pitchFamily="18" charset="0"/>
                <a:ea typeface="楷体" panose="02010609060101010101" pitchFamily="49" charset="-122"/>
                <a:cs typeface="Times New Roman" panose="02020603050405020304" pitchFamily="18" charset="0"/>
              </a:rPr>
              <a:t>召见邓稼先，说：“中国要放一个大爆竹，要你来做这个大爆竹。”当晚，稼先回去后与夫人通宵未眠。他只说，要去干一件工作：“</a:t>
            </a:r>
            <a:r>
              <a:rPr lang="zh-CN" altLang="en-US" sz="2400" kern="10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从今以后我的生命就交给了这个工作。家中的事和两个孩子我是不能管了</a:t>
            </a:r>
            <a:r>
              <a:rPr lang="zh-CN" altLang="en-US" sz="2400" kern="100">
                <a:latin typeface="Times New Roman" panose="02020603050405020304" pitchFamily="18" charset="0"/>
                <a:ea typeface="楷体" panose="02010609060101010101" pitchFamily="49" charset="-122"/>
                <a:cs typeface="Times New Roman" panose="02020603050405020304" pitchFamily="18" charset="0"/>
              </a:rPr>
              <a:t>。”确实的，在稼先为国防大事献身时，他的女儿照样的下乡和回城没工作</a:t>
            </a:r>
            <a:r>
              <a:rPr lang="zh-CN" altLang="en-US" sz="2400" kern="10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2400" kern="100">
              <a:latin typeface="Times New Roman" panose="02020603050405020304" pitchFamily="18" charset="0"/>
              <a:ea typeface="楷体" panose="02010609060101010101"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custDataLst>
              <p:tags r:id="rId1"/>
            </p:custDataLst>
          </p:nvPr>
        </p:nvGrpSpPr>
        <p:grpSpPr>
          <a:xfrm>
            <a:off x="605790" y="547370"/>
            <a:ext cx="7489825" cy="5732780"/>
            <a:chOff x="1738163" y="1639616"/>
            <a:chExt cx="8690825" cy="3853053"/>
          </a:xfrm>
        </p:grpSpPr>
        <p:sp>
          <p:nvSpPr>
            <p:cNvPr id="6" name="圆角矩形 5"/>
            <p:cNvSpPr/>
            <p:nvPr>
              <p:custDataLst>
                <p:tags r:id="rId2"/>
              </p:custDataLst>
            </p:nvPr>
          </p:nvSpPr>
          <p:spPr>
            <a:xfrm>
              <a:off x="1738163" y="2028188"/>
              <a:ext cx="8690825" cy="3464481"/>
            </a:xfrm>
            <a:prstGeom prst="roundRect">
              <a:avLst>
                <a:gd name="adj" fmla="val 11947"/>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endParaRPr lang="zh-CN" altLang="zh-CN" sz="100" kern="100">
                <a:solidFill>
                  <a:schemeClr val="tx1"/>
                </a:solidFill>
                <a:latin typeface="Calibri" panose="020F0502020204030204" pitchFamily="34" charset="0"/>
                <a:cs typeface="Times New Roman" panose="02020603050405020304" pitchFamily="18" charset="0"/>
              </a:endParaRPr>
            </a:p>
          </p:txBody>
        </p:sp>
        <p:sp>
          <p:nvSpPr>
            <p:cNvPr id="7" name="圆角矩形 6"/>
            <p:cNvSpPr/>
            <p:nvPr>
              <p:custDataLst>
                <p:tags r:id="rId3"/>
              </p:custDataLst>
            </p:nvPr>
          </p:nvSpPr>
          <p:spPr>
            <a:xfrm>
              <a:off x="2932760" y="1639616"/>
              <a:ext cx="6301630" cy="637805"/>
            </a:xfrm>
            <a:prstGeom prst="roundRect">
              <a:avLst>
                <a:gd name="adj" fmla="val 50000"/>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lnSpc>
                  <a:spcPct val="150000"/>
                </a:lnSpc>
              </a:pPr>
              <a:r>
                <a:rPr lang="en-US" altLang="zh-CN" sz="1800" smtClean="0">
                  <a:solidFill>
                    <a:prstClr val="black"/>
                  </a:solidFill>
                  <a:latin typeface="华文细黑" panose="02010600040101010101" pitchFamily="2" charset="-122"/>
                  <a:ea typeface="华文细黑" panose="02010600040101010101" pitchFamily="2" charset="-122"/>
                </a:rPr>
                <a:t>2.</a:t>
              </a:r>
              <a:r>
                <a:rPr lang="zh-CN" altLang="en-US" sz="1800" smtClean="0">
                  <a:solidFill>
                    <a:prstClr val="black"/>
                  </a:solidFill>
                  <a:latin typeface="华文细黑" panose="02010600040101010101" pitchFamily="2" charset="-122"/>
                  <a:ea typeface="华文细黑" panose="02010600040101010101" pitchFamily="2" charset="-122"/>
                </a:rPr>
                <a:t>补充资料</a:t>
              </a:r>
              <a:endParaRPr lang="zh-CN" altLang="en-US" sz="1800">
                <a:solidFill>
                  <a:prstClr val="black"/>
                </a:solidFill>
                <a:latin typeface="华文细黑" panose="02010600040101010101" pitchFamily="2" charset="-122"/>
                <a:ea typeface="华文细黑" panose="02010600040101010101" pitchFamily="2" charset="-122"/>
              </a:endParaRPr>
            </a:p>
          </p:txBody>
        </p:sp>
      </p:grpSp>
      <p:sp>
        <p:nvSpPr>
          <p:cNvPr id="8" name="矩形 7"/>
          <p:cNvSpPr/>
          <p:nvPr>
            <p:custDataLst>
              <p:tags r:id="rId4"/>
            </p:custDataLst>
          </p:nvPr>
        </p:nvSpPr>
        <p:spPr>
          <a:xfrm>
            <a:off x="1029335" y="1628775"/>
            <a:ext cx="6362065" cy="3784600"/>
          </a:xfrm>
          <a:prstGeom prst="rect">
            <a:avLst/>
          </a:prstGeom>
        </p:spPr>
        <p:txBody>
          <a:bodyPr wrap="square">
            <a:spAutoFit/>
          </a:bodyPr>
          <a:lstStyle/>
          <a:p>
            <a:pPr indent="457200">
              <a:lnSpc>
                <a:spcPct val="150000"/>
              </a:lnSpc>
            </a:pPr>
            <a:r>
              <a:rPr lang="zh-CN" altLang="en-US" sz="3200" kern="100">
                <a:latin typeface="Times New Roman" panose="02020603050405020304" pitchFamily="18" charset="0"/>
                <a:ea typeface="楷体" panose="02010609060101010101" pitchFamily="49" charset="-122"/>
                <a:cs typeface="Times New Roman" panose="02020603050405020304" pitchFamily="18" charset="0"/>
              </a:rPr>
              <a:t> 事例二：</a:t>
            </a:r>
            <a:endParaRPr lang="zh-CN" altLang="en-US" sz="3200" kern="100">
              <a:latin typeface="Times New Roman" panose="02020603050405020304" pitchFamily="18" charset="0"/>
              <a:ea typeface="楷体" panose="02010609060101010101" pitchFamily="49" charset="-122"/>
              <a:cs typeface="Times New Roman" panose="02020603050405020304" pitchFamily="18" charset="0"/>
            </a:endParaRPr>
          </a:p>
          <a:p>
            <a:pPr indent="457200">
              <a:lnSpc>
                <a:spcPct val="150000"/>
              </a:lnSpc>
            </a:pPr>
            <a:r>
              <a:rPr lang="zh-CN" altLang="en-US" sz="3200" kern="100" smtClean="0">
                <a:latin typeface="Times New Roman" panose="02020603050405020304" pitchFamily="18" charset="0"/>
                <a:ea typeface="楷体" panose="02010609060101010101" pitchFamily="49" charset="-122"/>
                <a:cs typeface="Times New Roman" panose="02020603050405020304" pitchFamily="18" charset="0"/>
              </a:rPr>
              <a:t>有一天</a:t>
            </a:r>
            <a:r>
              <a:rPr lang="zh-CN" altLang="en-US" sz="3200" kern="100">
                <a:latin typeface="Times New Roman" panose="02020603050405020304" pitchFamily="18" charset="0"/>
                <a:ea typeface="楷体" panose="02010609060101010101" pitchFamily="49" charset="-122"/>
                <a:cs typeface="Times New Roman" panose="02020603050405020304" pitchFamily="18" charset="0"/>
              </a:rPr>
              <a:t>，许德珩（邓稼先的岳父）问严济慈：“是谁为中国造出原子弹？”严哈哈大笑，说：“</a:t>
            </a:r>
            <a:r>
              <a:rPr lang="zh-CN" altLang="en-US" sz="3200" kern="10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你去问你的女婿吧！</a:t>
            </a:r>
            <a:r>
              <a:rPr lang="zh-CN" altLang="en-US" sz="3200" kern="100">
                <a:latin typeface="Times New Roman" panose="02020603050405020304" pitchFamily="18" charset="0"/>
                <a:ea typeface="楷体" panose="02010609060101010101" pitchFamily="49" charset="-122"/>
                <a:cs typeface="Times New Roman" panose="02020603050405020304" pitchFamily="18" charset="0"/>
              </a:rPr>
              <a:t>”。</a:t>
            </a:r>
            <a:endParaRPr lang="zh-CN" altLang="zh-CN" sz="3200" kern="100">
              <a:latin typeface="Calibri" panose="020F0502020204030204" pitchFamily="34"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custDataLst>
              <p:tags r:id="rId1"/>
            </p:custDataLst>
          </p:nvPr>
        </p:nvGrpSpPr>
        <p:grpSpPr>
          <a:xfrm>
            <a:off x="683895" y="405130"/>
            <a:ext cx="8045450" cy="6007735"/>
            <a:chOff x="1738163" y="1639616"/>
            <a:chExt cx="8690825" cy="4420310"/>
          </a:xfrm>
        </p:grpSpPr>
        <p:sp>
          <p:nvSpPr>
            <p:cNvPr id="6" name="圆角矩形 5"/>
            <p:cNvSpPr/>
            <p:nvPr>
              <p:custDataLst>
                <p:tags r:id="rId2"/>
              </p:custDataLst>
            </p:nvPr>
          </p:nvSpPr>
          <p:spPr>
            <a:xfrm>
              <a:off x="1738163" y="2028188"/>
              <a:ext cx="8690825" cy="4031738"/>
            </a:xfrm>
            <a:prstGeom prst="roundRect">
              <a:avLst>
                <a:gd name="adj" fmla="val 11947"/>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endParaRPr lang="zh-CN" altLang="zh-CN" sz="100" kern="100">
                <a:solidFill>
                  <a:schemeClr val="tx1"/>
                </a:solidFill>
                <a:latin typeface="Calibri" panose="020F0502020204030204" pitchFamily="34" charset="0"/>
                <a:cs typeface="Times New Roman" panose="02020603050405020304" pitchFamily="18" charset="0"/>
              </a:endParaRPr>
            </a:p>
          </p:txBody>
        </p:sp>
        <p:sp>
          <p:nvSpPr>
            <p:cNvPr id="7" name="圆角矩形 6"/>
            <p:cNvSpPr/>
            <p:nvPr>
              <p:custDataLst>
                <p:tags r:id="rId3"/>
              </p:custDataLst>
            </p:nvPr>
          </p:nvSpPr>
          <p:spPr>
            <a:xfrm>
              <a:off x="2932760" y="1639616"/>
              <a:ext cx="6301630" cy="637805"/>
            </a:xfrm>
            <a:prstGeom prst="roundRect">
              <a:avLst>
                <a:gd name="adj" fmla="val 50000"/>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lnSpc>
                  <a:spcPct val="150000"/>
                </a:lnSpc>
              </a:pPr>
              <a:r>
                <a:rPr lang="en-US" altLang="zh-CN" sz="1800" smtClean="0">
                  <a:solidFill>
                    <a:prstClr val="black"/>
                  </a:solidFill>
                  <a:latin typeface="华文细黑" panose="02010600040101010101" pitchFamily="2" charset="-122"/>
                  <a:ea typeface="华文细黑" panose="02010600040101010101" pitchFamily="2" charset="-122"/>
                </a:rPr>
                <a:t>2.</a:t>
              </a:r>
              <a:r>
                <a:rPr lang="zh-CN" altLang="en-US" sz="1800" smtClean="0">
                  <a:solidFill>
                    <a:prstClr val="black"/>
                  </a:solidFill>
                  <a:latin typeface="华文细黑" panose="02010600040101010101" pitchFamily="2" charset="-122"/>
                  <a:ea typeface="华文细黑" panose="02010600040101010101" pitchFamily="2" charset="-122"/>
                </a:rPr>
                <a:t>补充资料</a:t>
              </a:r>
              <a:endParaRPr lang="zh-CN" altLang="en-US" sz="1800">
                <a:solidFill>
                  <a:prstClr val="black"/>
                </a:solidFill>
                <a:latin typeface="华文细黑" panose="02010600040101010101" pitchFamily="2" charset="-122"/>
                <a:ea typeface="华文细黑" panose="02010600040101010101" pitchFamily="2" charset="-122"/>
              </a:endParaRPr>
            </a:p>
          </p:txBody>
        </p:sp>
      </p:grpSp>
      <p:sp>
        <p:nvSpPr>
          <p:cNvPr id="8" name="矩形 7"/>
          <p:cNvSpPr/>
          <p:nvPr>
            <p:custDataLst>
              <p:tags r:id="rId4"/>
            </p:custDataLst>
          </p:nvPr>
        </p:nvSpPr>
        <p:spPr>
          <a:xfrm>
            <a:off x="683260" y="1052830"/>
            <a:ext cx="7931150" cy="5262245"/>
          </a:xfrm>
          <a:prstGeom prst="rect">
            <a:avLst/>
          </a:prstGeom>
        </p:spPr>
        <p:txBody>
          <a:bodyPr wrap="square">
            <a:spAutoFit/>
          </a:bodyPr>
          <a:lstStyle/>
          <a:p>
            <a:pPr indent="457200">
              <a:lnSpc>
                <a:spcPct val="150000"/>
              </a:lnSpc>
            </a:pPr>
            <a:r>
              <a:rPr lang="zh-CN" altLang="en-US" sz="2800" kern="100">
                <a:latin typeface="Times New Roman" panose="02020603050405020304" pitchFamily="18" charset="0"/>
                <a:ea typeface="楷体" panose="02010609060101010101" pitchFamily="49" charset="-122"/>
                <a:cs typeface="Times New Roman" panose="02020603050405020304" pitchFamily="18" charset="0"/>
              </a:rPr>
              <a:t>事例三：</a:t>
            </a:r>
            <a:endParaRPr lang="zh-CN" altLang="en-US" sz="2800" kern="100">
              <a:latin typeface="Times New Roman" panose="02020603050405020304" pitchFamily="18" charset="0"/>
              <a:ea typeface="楷体" panose="02010609060101010101" pitchFamily="49" charset="-122"/>
              <a:cs typeface="Times New Roman" panose="02020603050405020304" pitchFamily="18" charset="0"/>
            </a:endParaRPr>
          </a:p>
          <a:p>
            <a:pPr indent="457200">
              <a:lnSpc>
                <a:spcPct val="150000"/>
              </a:lnSpc>
            </a:pPr>
            <a:r>
              <a:rPr lang="zh-CN" altLang="en-US" sz="2800" kern="100" smtClean="0">
                <a:latin typeface="Times New Roman" panose="02020603050405020304" pitchFamily="18" charset="0"/>
                <a:ea typeface="楷体" panose="02010609060101010101" pitchFamily="49" charset="-122"/>
                <a:cs typeface="Times New Roman" panose="02020603050405020304" pitchFamily="18" charset="0"/>
              </a:rPr>
              <a:t>一</a:t>
            </a:r>
            <a:r>
              <a:rPr lang="zh-CN" altLang="en-US" sz="2800" kern="100">
                <a:latin typeface="Times New Roman" panose="02020603050405020304" pitchFamily="18" charset="0"/>
                <a:ea typeface="楷体" panose="02010609060101010101" pitchFamily="49" charset="-122"/>
                <a:cs typeface="Times New Roman" panose="02020603050405020304" pitchFamily="18" charset="0"/>
              </a:rPr>
              <a:t>次，航投试验时出现降落伞事故，原子弹坠地被摔裂。邓稼先深知危险，却</a:t>
            </a:r>
            <a:r>
              <a:rPr lang="zh-CN" altLang="en-US" sz="2800" kern="10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一个人抢上前去把摔破的原子弹碎片拿到手里仔细检验</a:t>
            </a:r>
            <a:r>
              <a:rPr lang="zh-CN" altLang="en-US" sz="2800" kern="100">
                <a:latin typeface="Times New Roman" panose="02020603050405020304" pitchFamily="18" charset="0"/>
                <a:ea typeface="楷体" panose="02010609060101010101" pitchFamily="49" charset="-122"/>
                <a:cs typeface="Times New Roman" panose="02020603050405020304" pitchFamily="18" charset="0"/>
              </a:rPr>
              <a:t>。身为医学教授的妻子知道他“抱”了摔裂的原子弹，在邓稼先回北京时强拉他去检查。结果发现他的小便中带有放射性物质，肝脏被损，骨髓里也侵入了放射</a:t>
            </a:r>
            <a:r>
              <a:rPr lang="zh-CN" altLang="en-US" sz="2800" kern="100" smtClean="0">
                <a:latin typeface="Times New Roman" panose="02020603050405020304" pitchFamily="18" charset="0"/>
                <a:ea typeface="楷体" panose="02010609060101010101" pitchFamily="49" charset="-122"/>
                <a:cs typeface="Times New Roman" panose="02020603050405020304" pitchFamily="18" charset="0"/>
              </a:rPr>
              <a:t>物。</a:t>
            </a:r>
            <a:endParaRPr lang="zh-CN" altLang="zh-CN" sz="2800" kern="100">
              <a:latin typeface="Calibri" panose="020F0502020204030204" pitchFamily="34"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79070" y="188595"/>
            <a:ext cx="8229600" cy="4525963"/>
          </a:xfrm>
        </p:spPr>
        <p:txBody>
          <a:bodyPr/>
          <a:p>
            <a:pPr indent="457200" algn="ctr">
              <a:lnSpc>
                <a:spcPct val="150000"/>
              </a:lnSpc>
            </a:pPr>
            <a:r>
              <a:rPr lang="zh-CN" altLang="en-US" sz="2400">
                <a:solidFill>
                  <a:srgbClr val="C00000"/>
                </a:solidFill>
                <a:latin typeface="黑体" panose="02010609060101010101" pitchFamily="2" charset="-122"/>
                <a:ea typeface="黑体" panose="02010609060101010101" pitchFamily="2" charset="-122"/>
                <a:sym typeface="+mn-ea"/>
              </a:rPr>
              <a:t>邓稼先的二十元</a:t>
            </a:r>
            <a:r>
              <a:rPr lang="zh-CN" altLang="en-US" sz="2400" smtClean="0">
                <a:solidFill>
                  <a:srgbClr val="C00000"/>
                </a:solidFill>
                <a:latin typeface="黑体" panose="02010609060101010101" pitchFamily="2" charset="-122"/>
                <a:ea typeface="黑体" panose="02010609060101010101" pitchFamily="2" charset="-122"/>
                <a:sym typeface="+mn-ea"/>
              </a:rPr>
              <a:t>奖金</a:t>
            </a:r>
            <a:endParaRPr lang="en-US" altLang="zh-CN" sz="2400" smtClean="0">
              <a:solidFill>
                <a:srgbClr val="C00000"/>
              </a:solidFill>
              <a:latin typeface="黑体" panose="02010609060101010101" pitchFamily="2" charset="-122"/>
              <a:ea typeface="黑体" panose="02010609060101010101" pitchFamily="2" charset="-122"/>
              <a:sym typeface="+mn-ea"/>
            </a:endParaRPr>
          </a:p>
          <a:p>
            <a:pPr indent="457200">
              <a:lnSpc>
                <a:spcPct val="150000"/>
              </a:lnSpc>
            </a:pPr>
            <a:r>
              <a:rPr lang="zh-CN" altLang="en-US" sz="2400" kern="100">
                <a:latin typeface="Times New Roman" panose="02020603050405020304" pitchFamily="18" charset="0"/>
                <a:ea typeface="楷体" panose="02010609060101010101" pitchFamily="49" charset="-122"/>
                <a:cs typeface="Times New Roman" panose="02020603050405020304" pitchFamily="18" charset="0"/>
                <a:sym typeface="+mn-ea"/>
              </a:rPr>
              <a:t>邓稼先隐姓埋名，奉献了自己的青春和热血，承担起研制原子弹的使命，为国家做出了巨大贡献。他的身体因受到核辐射，患上了癌症，但他仍坚持工作。在他病重期间，好友杨振宁去看望他，问他这样置自己的身体于不顾地研制原子弹，政府给了多少钱。邓稼先淡淡</a:t>
            </a:r>
            <a:r>
              <a:rPr lang="zh-CN" altLang="en-US" sz="2400" kern="100" smtClean="0">
                <a:latin typeface="Times New Roman" panose="02020603050405020304" pitchFamily="18" charset="0"/>
                <a:ea typeface="楷体" panose="02010609060101010101" pitchFamily="49" charset="-122"/>
                <a:cs typeface="Times New Roman" panose="02020603050405020304" pitchFamily="18" charset="0"/>
                <a:sym typeface="+mn-ea"/>
              </a:rPr>
              <a:t>一笑</a:t>
            </a:r>
            <a:r>
              <a:rPr lang="zh-CN" altLang="en-US" sz="2400" kern="100">
                <a:latin typeface="Times New Roman" panose="02020603050405020304" pitchFamily="18" charset="0"/>
                <a:ea typeface="楷体" panose="02010609060101010101" pitchFamily="49" charset="-122"/>
                <a:cs typeface="Times New Roman" panose="02020603050405020304" pitchFamily="18" charset="0"/>
                <a:sym typeface="+mn-ea"/>
              </a:rPr>
              <a:t>，回答道：“研制原子弹得了十元钱，研制氢弹得了十元钱。”原来在当时，国家最高科学技术奖的奖金是一万元人民币，研制两弹的科技人员有一千人左右。邓稼先认为这是集体的功劳，就把所得奖金平分了，因此他得到了二十元钱</a:t>
            </a:r>
            <a:r>
              <a:rPr lang="zh-CN" altLang="en-US" sz="2400" kern="100" smtClean="0">
                <a:latin typeface="Times New Roman" panose="02020603050405020304" pitchFamily="18" charset="0"/>
                <a:ea typeface="楷体" panose="02010609060101010101" pitchFamily="49" charset="-122"/>
                <a:cs typeface="Times New Roman" panose="02020603050405020304" pitchFamily="18" charset="0"/>
                <a:sym typeface="+mn-ea"/>
              </a:rPr>
              <a:t>。</a:t>
            </a:r>
            <a:endParaRPr lang="zh-CN" altLang="en-US" sz="2400" kern="100">
              <a:latin typeface="Times New Roman" panose="02020603050405020304" pitchFamily="18" charset="0"/>
              <a:ea typeface="楷体" panose="02010609060101010101" pitchFamily="49" charset="-122"/>
              <a:cs typeface="Times New Roman" panose="02020603050405020304" pitchFamily="18" charset="0"/>
            </a:endParaRPr>
          </a:p>
          <a:p>
            <a:endParaRPr lang="zh-CN" altLang="en-US" sz="24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TextBox 3"/>
          <p:cNvSpPr txBox="1"/>
          <p:nvPr/>
        </p:nvSpPr>
        <p:spPr>
          <a:xfrm>
            <a:off x="571500" y="1428750"/>
            <a:ext cx="8072438" cy="366713"/>
          </a:xfrm>
          <a:prstGeom prst="rect">
            <a:avLst/>
          </a:prstGeom>
          <a:noFill/>
          <a:ln w="9525">
            <a:noFill/>
          </a:ln>
        </p:spPr>
        <p:txBody>
          <a:bodyPr anchor="t" anchorCtr="0">
            <a:spAutoFit/>
          </a:bodyPr>
          <a:p>
            <a:endParaRPr lang="zh-CN" altLang="en-US" dirty="0">
              <a:latin typeface="Comic Sans MS" panose="030F0702030302020204" pitchFamily="66" charset="0"/>
              <a:ea typeface="宋体" panose="02010600030101010101" pitchFamily="2" charset="-122"/>
            </a:endParaRPr>
          </a:p>
        </p:txBody>
      </p:sp>
      <p:pic>
        <p:nvPicPr>
          <p:cNvPr id="8194" name="Picture 5" descr="模块2"/>
          <p:cNvPicPr>
            <a:picLocks noChangeAspect="1"/>
          </p:cNvPicPr>
          <p:nvPr/>
        </p:nvPicPr>
        <p:blipFill>
          <a:blip r:embed="rId1"/>
          <a:srcRect b="84843"/>
          <a:stretch>
            <a:fillRect/>
          </a:stretch>
        </p:blipFill>
        <p:spPr>
          <a:xfrm>
            <a:off x="-36512" y="44450"/>
            <a:ext cx="9144000" cy="1041400"/>
          </a:xfrm>
          <a:prstGeom prst="rect">
            <a:avLst/>
          </a:prstGeom>
          <a:noFill/>
          <a:ln w="9525">
            <a:noFill/>
          </a:ln>
        </p:spPr>
      </p:pic>
      <p:sp>
        <p:nvSpPr>
          <p:cNvPr id="2" name="文本框 1"/>
          <p:cNvSpPr txBox="1"/>
          <p:nvPr/>
        </p:nvSpPr>
        <p:spPr>
          <a:xfrm>
            <a:off x="1209040" y="1196975"/>
            <a:ext cx="6797675" cy="1753235"/>
          </a:xfrm>
          <a:prstGeom prst="rect">
            <a:avLst/>
          </a:prstGeom>
          <a:noFill/>
        </p:spPr>
        <p:txBody>
          <a:bodyPr wrap="square" rtlCol="0">
            <a:spAutoFit/>
          </a:bodyPr>
          <a:p>
            <a:r>
              <a:rPr lang="en-US" altLang="zh-CN" sz="3600">
                <a:latin typeface="+mn-ea"/>
                <a:ea typeface="+mn-ea"/>
                <a:cs typeface="+mn-ea"/>
              </a:rPr>
              <a:t>1.</a:t>
            </a:r>
            <a:r>
              <a:rPr lang="zh-CN" altLang="en-US" sz="3600">
                <a:latin typeface="+mn-ea"/>
                <a:ea typeface="+mn-ea"/>
                <a:cs typeface="+mn-ea"/>
              </a:rPr>
              <a:t>速读第二部分，筛选出主要信息并填写人物档案卡。</a:t>
            </a:r>
            <a:endParaRPr lang="zh-CN" altLang="en-US" sz="3600">
              <a:latin typeface="+mn-ea"/>
              <a:ea typeface="+mn-ea"/>
              <a:cs typeface="+mn-ea"/>
            </a:endParaRPr>
          </a:p>
          <a:p>
            <a:endParaRPr lang="zh-CN" altLang="en-US" sz="3600">
              <a:latin typeface="+mn-ea"/>
              <a:ea typeface="+mn-ea"/>
              <a:cs typeface="+mn-ea"/>
            </a:endParaRPr>
          </a:p>
        </p:txBody>
      </p:sp>
      <p:pic>
        <p:nvPicPr>
          <p:cNvPr id="3" name="图片 2" descr="IMG_0280"/>
          <p:cNvPicPr>
            <a:picLocks noChangeAspect="1"/>
          </p:cNvPicPr>
          <p:nvPr/>
        </p:nvPicPr>
        <p:blipFill>
          <a:blip r:embed="rId2"/>
          <a:stretch>
            <a:fillRect/>
          </a:stretch>
        </p:blipFill>
        <p:spPr>
          <a:xfrm>
            <a:off x="0" y="2420620"/>
            <a:ext cx="9144000" cy="317246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IMG_0281"/>
          <p:cNvPicPr>
            <a:picLocks noChangeAspect="1"/>
          </p:cNvPicPr>
          <p:nvPr/>
        </p:nvPicPr>
        <p:blipFill>
          <a:blip r:embed="rId1"/>
          <a:stretch>
            <a:fillRect/>
          </a:stretch>
        </p:blipFill>
        <p:spPr>
          <a:xfrm>
            <a:off x="-36195" y="0"/>
            <a:ext cx="9096375" cy="6884035"/>
          </a:xfrm>
          <a:prstGeom prst="rect">
            <a:avLst/>
          </a:prstGeom>
        </p:spPr>
      </p:pic>
      <p:sp>
        <p:nvSpPr>
          <p:cNvPr id="3" name="矩形 2"/>
          <p:cNvSpPr/>
          <p:nvPr/>
        </p:nvSpPr>
        <p:spPr>
          <a:xfrm>
            <a:off x="1631633" y="116840"/>
            <a:ext cx="6307455" cy="583565"/>
          </a:xfrm>
          <a:prstGeom prst="rect">
            <a:avLst/>
          </a:prstGeom>
          <a:noFill/>
          <a:ln>
            <a:noFill/>
          </a:ln>
        </p:spPr>
        <p:txBody>
          <a:bodyPr wrap="none" rtlCol="0" anchor="t">
            <a:spAutoFit/>
          </a:bodyPr>
          <a:p>
            <a:pPr algn="ctr"/>
            <a:r>
              <a:rPr lang="zh-CN" altLang="en-US" sz="3200" b="1">
                <a:solidFill>
                  <a:srgbClr val="FF0000"/>
                </a:solidFill>
                <a:effectLst>
                  <a:outerShdw blurRad="38100" dist="19050" dir="2700000" algn="tl" rotWithShape="0">
                    <a:schemeClr val="dk1">
                      <a:alpha val="40000"/>
                    </a:schemeClr>
                  </a:outerShdw>
                </a:effectLst>
              </a:rPr>
              <a:t>哪些颇不寻常，引起了你的注意？</a:t>
            </a:r>
            <a:endParaRPr lang="zh-CN" altLang="en-US" sz="3200" b="1">
              <a:solidFill>
                <a:srgbClr val="FF0000"/>
              </a:solidFill>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97865" y="476885"/>
            <a:ext cx="7748905" cy="4523105"/>
          </a:xfrm>
          <a:prstGeom prst="rect">
            <a:avLst/>
          </a:prstGeom>
          <a:noFill/>
        </p:spPr>
        <p:txBody>
          <a:bodyPr wrap="square" rtlCol="0">
            <a:spAutoFit/>
          </a:bodyPr>
          <a:p>
            <a:r>
              <a:rPr lang="en-US" altLang="zh-CN" sz="3600">
                <a:latin typeface="宋体" panose="02010600030101010101" pitchFamily="2" charset="-122"/>
                <a:cs typeface="宋体" panose="02010600030101010101" pitchFamily="2" charset="-122"/>
              </a:rPr>
              <a:t>2.</a:t>
            </a:r>
            <a:r>
              <a:rPr lang="zh-CN" altLang="en-US" sz="3600">
                <a:latin typeface="宋体" panose="02010600030101010101" pitchFamily="2" charset="-122"/>
                <a:cs typeface="宋体" panose="02010600030101010101" pitchFamily="2" charset="-122"/>
              </a:rPr>
              <a:t>在文章第五部分，作者通过想象还原了邓稼先的研究场景，你从中感受到邓稼先怎样的特点？圈画批注。</a:t>
            </a:r>
            <a:endParaRPr lang="zh-CN" altLang="en-US" sz="3600">
              <a:latin typeface="宋体" panose="02010600030101010101" pitchFamily="2" charset="-122"/>
              <a:cs typeface="宋体" panose="02010600030101010101" pitchFamily="2" charset="-122"/>
            </a:endParaRPr>
          </a:p>
          <a:p>
            <a:endParaRPr lang="zh-CN" altLang="en-US" sz="3600">
              <a:solidFill>
                <a:srgbClr val="FF0000"/>
              </a:solidFill>
              <a:latin typeface="宋体" panose="02010600030101010101" pitchFamily="2" charset="-122"/>
              <a:cs typeface="宋体" panose="02010600030101010101" pitchFamily="2" charset="-122"/>
            </a:endParaRPr>
          </a:p>
          <a:p>
            <a:r>
              <a:rPr lang="zh-CN" altLang="en-US" sz="3600">
                <a:solidFill>
                  <a:srgbClr val="FF0000"/>
                </a:solidFill>
                <a:latin typeface="宋体" panose="02010600030101010101" pitchFamily="2" charset="-122"/>
                <a:cs typeface="宋体" panose="02010600030101010101" pitchFamily="2" charset="-122"/>
              </a:rPr>
              <a:t>（</a:t>
            </a:r>
            <a:r>
              <a:rPr lang="en-US" altLang="zh-CN" sz="3600">
                <a:solidFill>
                  <a:srgbClr val="FF0000"/>
                </a:solidFill>
                <a:latin typeface="宋体" panose="02010600030101010101" pitchFamily="2" charset="-122"/>
                <a:cs typeface="宋体" panose="02010600030101010101" pitchFamily="2" charset="-122"/>
              </a:rPr>
              <a:t>1</a:t>
            </a:r>
            <a:r>
              <a:rPr lang="zh-CN" altLang="en-US" sz="3600">
                <a:solidFill>
                  <a:srgbClr val="FF0000"/>
                </a:solidFill>
                <a:latin typeface="宋体" panose="02010600030101010101" pitchFamily="2" charset="-122"/>
                <a:cs typeface="宋体" panose="02010600030101010101" pitchFamily="2" charset="-122"/>
              </a:rPr>
              <a:t>）也不知道</a:t>
            </a:r>
            <a:r>
              <a:rPr lang="en-US" altLang="zh-CN" sz="3600">
                <a:solidFill>
                  <a:srgbClr val="FF0000"/>
                </a:solidFill>
                <a:latin typeface="宋体" panose="02010600030101010101" pitchFamily="2" charset="-122"/>
                <a:cs typeface="宋体" panose="02010600030101010101" pitchFamily="2" charset="-122"/>
              </a:rPr>
              <a:t>……</a:t>
            </a:r>
            <a:r>
              <a:rPr lang="zh-CN" altLang="en-US" sz="3600">
                <a:solidFill>
                  <a:srgbClr val="FF0000"/>
                </a:solidFill>
                <a:latin typeface="宋体" panose="02010600030101010101" pitchFamily="2" charset="-122"/>
                <a:cs typeface="宋体" panose="02010600030101010101" pitchFamily="2" charset="-122"/>
              </a:rPr>
              <a:t>是什么心情？</a:t>
            </a:r>
            <a:endParaRPr lang="zh-CN" altLang="en-US" sz="3600">
              <a:solidFill>
                <a:srgbClr val="FF0000"/>
              </a:solidFill>
              <a:latin typeface="宋体" panose="02010600030101010101" pitchFamily="2" charset="-122"/>
              <a:cs typeface="宋体" panose="02010600030101010101" pitchFamily="2" charset="-122"/>
            </a:endParaRPr>
          </a:p>
          <a:p>
            <a:r>
              <a:rPr lang="zh-CN" altLang="en-US" sz="3600">
                <a:solidFill>
                  <a:srgbClr val="FF0000"/>
                </a:solidFill>
                <a:latin typeface="宋体" panose="02010600030101010101" pitchFamily="2" charset="-122"/>
                <a:cs typeface="宋体" panose="02010600030101010101" pitchFamily="2" charset="-122"/>
              </a:rPr>
              <a:t>（</a:t>
            </a:r>
            <a:r>
              <a:rPr lang="en-US" altLang="zh-CN" sz="3600">
                <a:solidFill>
                  <a:srgbClr val="FF0000"/>
                </a:solidFill>
                <a:latin typeface="宋体" panose="02010600030101010101" pitchFamily="2" charset="-122"/>
                <a:cs typeface="宋体" panose="02010600030101010101" pitchFamily="2" charset="-122"/>
              </a:rPr>
              <a:t>2</a:t>
            </a:r>
            <a:r>
              <a:rPr lang="zh-CN" altLang="en-US" sz="3600">
                <a:solidFill>
                  <a:srgbClr val="FF0000"/>
                </a:solidFill>
                <a:latin typeface="宋体" panose="02010600030101010101" pitchFamily="2" charset="-122"/>
                <a:cs typeface="宋体" panose="02010600030101010101" pitchFamily="2" charset="-122"/>
              </a:rPr>
              <a:t>）不知</a:t>
            </a:r>
            <a:r>
              <a:rPr lang="en-US" altLang="zh-CN" sz="3600">
                <a:solidFill>
                  <a:srgbClr val="FF0000"/>
                </a:solidFill>
                <a:latin typeface="宋体" panose="02010600030101010101" pitchFamily="2" charset="-122"/>
                <a:cs typeface="宋体" panose="02010600030101010101" pitchFamily="2" charset="-122"/>
              </a:rPr>
              <a:t>……</a:t>
            </a:r>
            <a:r>
              <a:rPr lang="zh-CN" altLang="en-US" sz="3600">
                <a:solidFill>
                  <a:srgbClr val="FF0000"/>
                </a:solidFill>
                <a:latin typeface="宋体" panose="02010600030101010101" pitchFamily="2" charset="-122"/>
                <a:cs typeface="宋体" panose="02010600030101010101" pitchFamily="2" charset="-122"/>
              </a:rPr>
              <a:t>手有没有颤抖？</a:t>
            </a:r>
            <a:endParaRPr lang="zh-CN" altLang="en-US" sz="3600">
              <a:solidFill>
                <a:srgbClr val="FF0000"/>
              </a:solidFill>
              <a:latin typeface="宋体" panose="02010600030101010101" pitchFamily="2" charset="-122"/>
              <a:cs typeface="宋体" panose="02010600030101010101" pitchFamily="2" charset="-122"/>
            </a:endParaRPr>
          </a:p>
          <a:p>
            <a:r>
              <a:rPr lang="zh-CN" altLang="en-US" sz="3600">
                <a:solidFill>
                  <a:srgbClr val="FF0000"/>
                </a:solidFill>
                <a:latin typeface="宋体" panose="02010600030101010101" pitchFamily="2" charset="-122"/>
                <a:cs typeface="宋体" panose="02010600030101010101" pitchFamily="2" charset="-122"/>
              </a:rPr>
              <a:t>（</a:t>
            </a:r>
            <a:r>
              <a:rPr lang="en-US" altLang="zh-CN" sz="3600">
                <a:solidFill>
                  <a:srgbClr val="FF0000"/>
                </a:solidFill>
                <a:latin typeface="宋体" panose="02010600030101010101" pitchFamily="2" charset="-122"/>
                <a:cs typeface="宋体" panose="02010600030101010101" pitchFamily="2" charset="-122"/>
              </a:rPr>
              <a:t>3</a:t>
            </a:r>
            <a:r>
              <a:rPr lang="zh-CN" altLang="en-US" sz="3600">
                <a:solidFill>
                  <a:srgbClr val="FF0000"/>
                </a:solidFill>
                <a:latin typeface="宋体" panose="02010600030101010101" pitchFamily="2" charset="-122"/>
                <a:cs typeface="宋体" panose="02010600030101010101" pitchFamily="2" charset="-122"/>
              </a:rPr>
              <a:t>）我不能走！</a:t>
            </a:r>
            <a:endParaRPr lang="zh-CN" altLang="en-US" sz="3600">
              <a:solidFill>
                <a:srgbClr val="FF0000"/>
              </a:solidFill>
              <a:latin typeface="宋体" panose="02010600030101010101" pitchFamily="2" charset="-122"/>
              <a:cs typeface="宋体" panose="02010600030101010101" pitchFamily="2" charset="-122"/>
            </a:endParaRPr>
          </a:p>
          <a:p>
            <a:endParaRPr lang="zh-CN" altLang="en-US" sz="3600">
              <a:solidFill>
                <a:srgbClr val="FF0000"/>
              </a:solidFill>
              <a:latin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111250" y="1268095"/>
            <a:ext cx="7040245" cy="5507990"/>
          </a:xfrm>
          <a:prstGeom prst="rect">
            <a:avLst/>
          </a:prstGeom>
          <a:noFill/>
        </p:spPr>
        <p:txBody>
          <a:bodyPr wrap="square" rtlCol="0" anchor="t">
            <a:spAutoFit/>
          </a:bodyPr>
          <a:p>
            <a:r>
              <a:rPr lang="zh-CN" altLang="en-US" sz="4400">
                <a:solidFill>
                  <a:srgbClr val="FF0000"/>
                </a:solidFill>
                <a:latin typeface="宋体" panose="02010600030101010101" pitchFamily="2" charset="-122"/>
                <a:cs typeface="宋体" panose="02010600030101010101" pitchFamily="2" charset="-122"/>
                <a:sym typeface="+mn-ea"/>
              </a:rPr>
              <a:t>（</a:t>
            </a:r>
            <a:r>
              <a:rPr lang="en-US" altLang="zh-CN" sz="4400">
                <a:solidFill>
                  <a:srgbClr val="FF0000"/>
                </a:solidFill>
                <a:latin typeface="宋体" panose="02010600030101010101" pitchFamily="2" charset="-122"/>
                <a:cs typeface="宋体" panose="02010600030101010101" pitchFamily="2" charset="-122"/>
                <a:sym typeface="+mn-ea"/>
              </a:rPr>
              <a:t>1</a:t>
            </a:r>
            <a:r>
              <a:rPr lang="zh-CN" altLang="en-US" sz="4400">
                <a:solidFill>
                  <a:srgbClr val="FF0000"/>
                </a:solidFill>
                <a:latin typeface="宋体" panose="02010600030101010101" pitchFamily="2" charset="-122"/>
                <a:cs typeface="宋体" panose="02010600030101010101" pitchFamily="2" charset="-122"/>
                <a:sym typeface="+mn-ea"/>
              </a:rPr>
              <a:t>）寻常人的重情重义</a:t>
            </a:r>
            <a:endParaRPr lang="zh-CN" altLang="en-US" sz="4400">
              <a:solidFill>
                <a:srgbClr val="FF0000"/>
              </a:solidFill>
              <a:latin typeface="宋体" panose="02010600030101010101" pitchFamily="2" charset="-122"/>
              <a:cs typeface="宋体" panose="02010600030101010101" pitchFamily="2" charset="-122"/>
              <a:sym typeface="+mn-ea"/>
            </a:endParaRPr>
          </a:p>
          <a:p>
            <a:r>
              <a:rPr lang="zh-CN" altLang="en-US" sz="4400">
                <a:solidFill>
                  <a:srgbClr val="FF0000"/>
                </a:solidFill>
                <a:latin typeface="宋体" panose="02010600030101010101" pitchFamily="2" charset="-122"/>
                <a:cs typeface="宋体" panose="02010600030101010101" pitchFamily="2" charset="-122"/>
                <a:sym typeface="+mn-ea"/>
              </a:rPr>
              <a:t>（</a:t>
            </a:r>
            <a:r>
              <a:rPr lang="en-US" altLang="zh-CN" sz="4400">
                <a:solidFill>
                  <a:srgbClr val="FF0000"/>
                </a:solidFill>
                <a:latin typeface="宋体" panose="02010600030101010101" pitchFamily="2" charset="-122"/>
                <a:cs typeface="宋体" panose="02010600030101010101" pitchFamily="2" charset="-122"/>
                <a:sym typeface="+mn-ea"/>
              </a:rPr>
              <a:t>2</a:t>
            </a:r>
            <a:r>
              <a:rPr lang="zh-CN" altLang="en-US" sz="4400">
                <a:solidFill>
                  <a:srgbClr val="FF0000"/>
                </a:solidFill>
                <a:latin typeface="宋体" panose="02010600030101010101" pitchFamily="2" charset="-122"/>
                <a:cs typeface="宋体" panose="02010600030101010101" pitchFamily="2" charset="-122"/>
                <a:sym typeface="+mn-ea"/>
              </a:rPr>
              <a:t>）英雄般超凡的胆识谋略</a:t>
            </a:r>
            <a:endParaRPr lang="zh-CN" altLang="en-US" sz="4400">
              <a:solidFill>
                <a:srgbClr val="FF0000"/>
              </a:solidFill>
              <a:latin typeface="宋体" panose="02010600030101010101" pitchFamily="2" charset="-122"/>
              <a:cs typeface="宋体" panose="02010600030101010101" pitchFamily="2" charset="-122"/>
            </a:endParaRPr>
          </a:p>
          <a:p>
            <a:r>
              <a:rPr lang="zh-CN" altLang="en-US" sz="4400">
                <a:solidFill>
                  <a:srgbClr val="FF0000"/>
                </a:solidFill>
                <a:latin typeface="宋体" panose="02010600030101010101" pitchFamily="2" charset="-122"/>
                <a:cs typeface="宋体" panose="02010600030101010101" pitchFamily="2" charset="-122"/>
                <a:sym typeface="+mn-ea"/>
              </a:rPr>
              <a:t>（</a:t>
            </a:r>
            <a:r>
              <a:rPr lang="en-US" altLang="zh-CN" sz="4400">
                <a:solidFill>
                  <a:srgbClr val="FF0000"/>
                </a:solidFill>
                <a:latin typeface="宋体" panose="02010600030101010101" pitchFamily="2" charset="-122"/>
                <a:cs typeface="宋体" panose="02010600030101010101" pitchFamily="2" charset="-122"/>
                <a:sym typeface="+mn-ea"/>
              </a:rPr>
              <a:t>3</a:t>
            </a:r>
            <a:r>
              <a:rPr lang="zh-CN" altLang="en-US" sz="4400">
                <a:solidFill>
                  <a:srgbClr val="FF0000"/>
                </a:solidFill>
                <a:latin typeface="宋体" panose="02010600030101010101" pitchFamily="2" charset="-122"/>
                <a:cs typeface="宋体" panose="02010600030101010101" pitchFamily="2" charset="-122"/>
                <a:sym typeface="+mn-ea"/>
              </a:rPr>
              <a:t>）科学家的深厚素养</a:t>
            </a:r>
            <a:endParaRPr lang="zh-CN" altLang="en-US" sz="4400">
              <a:solidFill>
                <a:srgbClr val="FF0000"/>
              </a:solidFill>
              <a:latin typeface="宋体" panose="02010600030101010101" pitchFamily="2" charset="-122"/>
              <a:cs typeface="宋体" panose="02010600030101010101" pitchFamily="2" charset="-122"/>
              <a:sym typeface="+mn-ea"/>
            </a:endParaRPr>
          </a:p>
          <a:p>
            <a:r>
              <a:rPr lang="zh-CN" altLang="en-US" sz="4400">
                <a:solidFill>
                  <a:srgbClr val="FF0000"/>
                </a:solidFill>
                <a:latin typeface="宋体" panose="02010600030101010101" pitchFamily="2" charset="-122"/>
                <a:cs typeface="宋体" panose="02010600030101010101" pitchFamily="2" charset="-122"/>
                <a:sym typeface="+mn-ea"/>
              </a:rPr>
              <a:t>（</a:t>
            </a:r>
            <a:r>
              <a:rPr lang="en-US" altLang="zh-CN" sz="4400">
                <a:solidFill>
                  <a:srgbClr val="FF0000"/>
                </a:solidFill>
                <a:latin typeface="宋体" panose="02010600030101010101" pitchFamily="2" charset="-122"/>
                <a:cs typeface="宋体" panose="02010600030101010101" pitchFamily="2" charset="-122"/>
                <a:sym typeface="+mn-ea"/>
              </a:rPr>
              <a:t>4</a:t>
            </a:r>
            <a:r>
              <a:rPr lang="zh-CN" altLang="en-US" sz="4400">
                <a:solidFill>
                  <a:srgbClr val="FF0000"/>
                </a:solidFill>
                <a:latin typeface="宋体" panose="02010600030101010101" pitchFamily="2" charset="-122"/>
                <a:cs typeface="宋体" panose="02010600030101010101" pitchFamily="2" charset="-122"/>
                <a:sym typeface="+mn-ea"/>
              </a:rPr>
              <a:t>）将帅的稳健担当。</a:t>
            </a:r>
            <a:endParaRPr lang="zh-CN" altLang="en-US" sz="4400">
              <a:solidFill>
                <a:srgbClr val="FF0000"/>
              </a:solidFill>
              <a:latin typeface="宋体" panose="02010600030101010101" pitchFamily="2" charset="-122"/>
              <a:cs typeface="宋体" panose="02010600030101010101" pitchFamily="2" charset="-122"/>
              <a:sym typeface="+mn-ea"/>
            </a:endParaRPr>
          </a:p>
          <a:p>
            <a:r>
              <a:rPr lang="zh-CN" altLang="en-US" sz="4400">
                <a:solidFill>
                  <a:srgbClr val="FF0000"/>
                </a:solidFill>
                <a:latin typeface="宋体" panose="02010600030101010101" pitchFamily="2" charset="-122"/>
                <a:cs typeface="宋体" panose="02010600030101010101" pitchFamily="2" charset="-122"/>
                <a:sym typeface="+mn-ea"/>
              </a:rPr>
              <a:t>（</a:t>
            </a:r>
            <a:r>
              <a:rPr lang="en-US" altLang="zh-CN" sz="4400">
                <a:solidFill>
                  <a:srgbClr val="FF0000"/>
                </a:solidFill>
                <a:latin typeface="宋体" panose="02010600030101010101" pitchFamily="2" charset="-122"/>
                <a:cs typeface="宋体" panose="02010600030101010101" pitchFamily="2" charset="-122"/>
                <a:sym typeface="+mn-ea"/>
              </a:rPr>
              <a:t>5</a:t>
            </a:r>
            <a:r>
              <a:rPr lang="zh-CN" altLang="en-US" sz="4400">
                <a:solidFill>
                  <a:srgbClr val="FF0000"/>
                </a:solidFill>
                <a:latin typeface="宋体" panose="02010600030101010101" pitchFamily="2" charset="-122"/>
                <a:cs typeface="宋体" panose="02010600030101010101" pitchFamily="2" charset="-122"/>
                <a:sym typeface="+mn-ea"/>
              </a:rPr>
              <a:t>）高度责任心和忘我奉献精神。</a:t>
            </a:r>
            <a:endParaRPr lang="zh-CN" altLang="en-US" sz="4400">
              <a:solidFill>
                <a:srgbClr val="FF0000"/>
              </a:solidFill>
              <a:latin typeface="宋体" panose="02010600030101010101" pitchFamily="2" charset="-122"/>
              <a:cs typeface="宋体" panose="02010600030101010101" pitchFamily="2" charset="-122"/>
            </a:endParaRPr>
          </a:p>
          <a:p>
            <a:endParaRPr lang="zh-CN" altLang="en-US" sz="44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7" name="Picture 10" descr="模块3"/>
          <p:cNvPicPr>
            <a:picLocks noChangeAspect="1"/>
          </p:cNvPicPr>
          <p:nvPr/>
        </p:nvPicPr>
        <p:blipFill>
          <a:blip r:embed="rId1"/>
          <a:srcRect b="87218"/>
          <a:stretch>
            <a:fillRect/>
          </a:stretch>
        </p:blipFill>
        <p:spPr>
          <a:xfrm>
            <a:off x="0" y="4763"/>
            <a:ext cx="9144000" cy="876300"/>
          </a:xfrm>
          <a:prstGeom prst="rect">
            <a:avLst/>
          </a:prstGeom>
          <a:noFill/>
          <a:ln w="9525">
            <a:noFill/>
          </a:ln>
        </p:spPr>
      </p:pic>
      <p:sp>
        <p:nvSpPr>
          <p:cNvPr id="9218" name="Text Box 2"/>
          <p:cNvSpPr txBox="1"/>
          <p:nvPr/>
        </p:nvSpPr>
        <p:spPr>
          <a:xfrm>
            <a:off x="1166813" y="914400"/>
            <a:ext cx="7292975" cy="366713"/>
          </a:xfrm>
          <a:prstGeom prst="rect">
            <a:avLst/>
          </a:prstGeom>
          <a:noFill/>
          <a:ln w="9525">
            <a:noFill/>
          </a:ln>
        </p:spPr>
        <p:txBody>
          <a:bodyPr anchor="t" anchorCtr="0">
            <a:spAutoFit/>
          </a:bodyPr>
          <a:p>
            <a:endParaRPr lang="zh-CN" altLang="zh-CN" dirty="0">
              <a:latin typeface="Arial" panose="020B0604020202020204" pitchFamily="34" charset="0"/>
              <a:ea typeface="宋体" panose="02010600030101010101" pitchFamily="2" charset="-122"/>
            </a:endParaRPr>
          </a:p>
        </p:txBody>
      </p:sp>
      <p:sp>
        <p:nvSpPr>
          <p:cNvPr id="9219" name="Text Box 8"/>
          <p:cNvSpPr txBox="1"/>
          <p:nvPr/>
        </p:nvSpPr>
        <p:spPr>
          <a:xfrm>
            <a:off x="0" y="4581525"/>
            <a:ext cx="9144000" cy="519113"/>
          </a:xfrm>
          <a:prstGeom prst="rect">
            <a:avLst/>
          </a:prstGeom>
          <a:noFill/>
          <a:ln w="9525">
            <a:noFill/>
          </a:ln>
        </p:spPr>
        <p:txBody>
          <a:bodyPr anchor="t" anchorCtr="0">
            <a:spAutoFit/>
          </a:bodyPr>
          <a:p>
            <a:pPr>
              <a:spcBef>
                <a:spcPct val="50000"/>
              </a:spcBef>
            </a:pPr>
            <a:r>
              <a:rPr lang="en-US" altLang="zh-CN" sz="2800">
                <a:latin typeface="Arial" panose="020B0604020202020204" pitchFamily="34" charset="0"/>
                <a:ea typeface="宋体" panose="02010600030101010101" pitchFamily="2" charset="-122"/>
              </a:rPr>
              <a:t>   </a:t>
            </a:r>
            <a:endParaRPr lang="zh-CN" altLang="en-US" sz="3200" b="1" dirty="0">
              <a:latin typeface="楷体_GB2312" panose="02010609030101010101" pitchFamily="49" charset="-122"/>
              <a:ea typeface="楷体_GB2312" panose="02010609030101010101" pitchFamily="49" charset="-122"/>
            </a:endParaRPr>
          </a:p>
        </p:txBody>
      </p:sp>
      <p:sp>
        <p:nvSpPr>
          <p:cNvPr id="3" name="文本框 2"/>
          <p:cNvSpPr txBox="1"/>
          <p:nvPr/>
        </p:nvSpPr>
        <p:spPr>
          <a:xfrm>
            <a:off x="899795" y="881380"/>
            <a:ext cx="7465060" cy="2861310"/>
          </a:xfrm>
          <a:prstGeom prst="rect">
            <a:avLst/>
          </a:prstGeom>
          <a:noFill/>
        </p:spPr>
        <p:txBody>
          <a:bodyPr wrap="square" rtlCol="0">
            <a:spAutoFit/>
          </a:bodyPr>
          <a:p>
            <a:r>
              <a:rPr lang="en-US" altLang="zh-CN" sz="3600">
                <a:latin typeface="宋体" panose="02010600030101010101" pitchFamily="2" charset="-122"/>
                <a:cs typeface="宋体" panose="02010600030101010101" pitchFamily="2" charset="-122"/>
              </a:rPr>
              <a:t>1.</a:t>
            </a:r>
            <a:r>
              <a:rPr lang="zh-CN" altLang="en-US" sz="3600">
                <a:latin typeface="宋体" panose="02010600030101010101" pitchFamily="2" charset="-122"/>
                <a:cs typeface="宋体" panose="02010600030101010101" pitchFamily="2" charset="-122"/>
              </a:rPr>
              <a:t>在写人叙事类文章中，作者通常会对人物进行评价，以凸显人物的贡献或精神品质。请阅读文章第三部分，勾画出作者评价性语句。</a:t>
            </a:r>
            <a:endParaRPr lang="zh-CN" altLang="en-US" sz="3600">
              <a:latin typeface="宋体" panose="02010600030101010101" pitchFamily="2" charset="-122"/>
              <a:cs typeface="宋体" panose="02010600030101010101" pitchFamily="2" charset="-122"/>
            </a:endParaRPr>
          </a:p>
          <a:p>
            <a:endParaRPr lang="zh-CN" altLang="en-US" sz="3600">
              <a:latin typeface="宋体" panose="02010600030101010101" pitchFamily="2" charset="-122"/>
              <a:cs typeface="宋体" panose="02010600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55930" y="476885"/>
            <a:ext cx="8148955" cy="4215765"/>
          </a:xfrm>
          <a:prstGeom prst="rect">
            <a:avLst/>
          </a:prstGeom>
          <a:noFill/>
        </p:spPr>
        <p:txBody>
          <a:bodyPr wrap="square" rtlCol="0">
            <a:spAutoFit/>
          </a:bodyPr>
          <a:p>
            <a:r>
              <a:rPr lang="en-US" altLang="zh-CN" sz="2800"/>
              <a:t>   </a:t>
            </a:r>
            <a:r>
              <a:rPr lang="en-US" altLang="zh-CN" sz="2400"/>
              <a:t>    </a:t>
            </a:r>
            <a:r>
              <a:rPr lang="zh-CN" altLang="en-US" sz="2400"/>
              <a:t>邓稼先则是一个</a:t>
            </a:r>
            <a:r>
              <a:rPr lang="zh-CN" altLang="en-US" sz="2400">
                <a:solidFill>
                  <a:srgbClr val="FF0000"/>
                </a:solidFill>
              </a:rPr>
              <a:t>最不要</a:t>
            </a:r>
            <a:r>
              <a:rPr lang="zh-CN" altLang="en-US" sz="2400"/>
              <a:t>引人注目的人物。和他谈话几分钟，就看出他是忠厚平实的人。他真诚坦白，从不骄人。他没有小心眼儿，一生喜欢“纯”字所代表的品格。在我所认识的知识分子当中，包括中国人和外国人，他是</a:t>
            </a:r>
            <a:r>
              <a:rPr lang="zh-CN" altLang="en-US" sz="2400">
                <a:solidFill>
                  <a:srgbClr val="FF0000"/>
                </a:solidFill>
              </a:rPr>
              <a:t>最有</a:t>
            </a:r>
            <a:r>
              <a:rPr lang="zh-CN" altLang="en-US" sz="2400"/>
              <a:t>中国农民的朴实气质的人。</a:t>
            </a:r>
            <a:endParaRPr lang="zh-CN" altLang="en-US" sz="2400"/>
          </a:p>
          <a:p>
            <a:r>
              <a:rPr lang="en-US" altLang="zh-CN" sz="2400"/>
              <a:t>       </a:t>
            </a:r>
            <a:r>
              <a:rPr lang="zh-CN" altLang="en-US" sz="2400"/>
              <a:t>我想邓稼先的气质和品格是他所以能成功地领导各阶层许许多多工作者，为中华民族作了历史性贡献的原因：人们知道他没有私心，人们</a:t>
            </a:r>
            <a:r>
              <a:rPr lang="zh-CN" altLang="en-US" sz="2400">
                <a:solidFill>
                  <a:srgbClr val="FF0000"/>
                </a:solidFill>
              </a:rPr>
              <a:t>绝对</a:t>
            </a:r>
            <a:r>
              <a:rPr lang="zh-CN" altLang="en-US" sz="2400"/>
              <a:t>相信他。</a:t>
            </a:r>
            <a:endParaRPr lang="zh-CN" altLang="en-US" sz="2400"/>
          </a:p>
          <a:p>
            <a:r>
              <a:rPr lang="en-US" altLang="zh-CN" sz="2400"/>
              <a:t>       </a:t>
            </a:r>
            <a:r>
              <a:rPr lang="zh-CN" altLang="en-US" sz="2400"/>
              <a:t>邓稼先是中国几千年传统文化所孕育出来的有</a:t>
            </a:r>
            <a:r>
              <a:rPr lang="zh-CN" altLang="en-US" sz="2400">
                <a:solidFill>
                  <a:srgbClr val="FF0000"/>
                </a:solidFill>
              </a:rPr>
              <a:t>最高</a:t>
            </a:r>
            <a:r>
              <a:rPr lang="zh-CN" altLang="en-US" sz="2400"/>
              <a:t>奉献精神的儿子。</a:t>
            </a:r>
            <a:endParaRPr lang="zh-CN" altLang="en-US" sz="2400"/>
          </a:p>
          <a:p>
            <a:r>
              <a:rPr lang="en-US" altLang="zh-CN" sz="2400"/>
              <a:t>       </a:t>
            </a:r>
            <a:r>
              <a:rPr lang="zh-CN" altLang="en-US" sz="2400"/>
              <a:t>邓稼先是中国共产党的理想党员。</a:t>
            </a:r>
            <a:endParaRPr lang="zh-CN" altLang="en-US" sz="24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89915" y="826135"/>
            <a:ext cx="7575550" cy="2306955"/>
          </a:xfrm>
          <a:prstGeom prst="rect">
            <a:avLst/>
          </a:prstGeom>
          <a:noFill/>
        </p:spPr>
        <p:txBody>
          <a:bodyPr wrap="square" rtlCol="0" anchor="t">
            <a:spAutoFit/>
          </a:bodyPr>
          <a:p>
            <a:pPr algn="just"/>
            <a:r>
              <a:rPr lang="en-US" altLang="zh-CN" sz="3600">
                <a:latin typeface="宋体" panose="02010600030101010101" pitchFamily="2" charset="-122"/>
                <a:cs typeface="宋体" panose="02010600030101010101" pitchFamily="2" charset="-122"/>
                <a:sym typeface="+mn-ea"/>
              </a:rPr>
              <a:t>2.</a:t>
            </a:r>
            <a:r>
              <a:rPr lang="zh-CN" altLang="en-US" sz="3600">
                <a:latin typeface="宋体" panose="02010600030101010101" pitchFamily="2" charset="-122"/>
                <a:cs typeface="宋体" panose="02010600030101010101" pitchFamily="2" charset="-122"/>
                <a:sym typeface="+mn-ea"/>
              </a:rPr>
              <a:t>阅读第一部分，在历史长河中探寻邓稼先</a:t>
            </a:r>
            <a:r>
              <a:rPr lang="en-US" altLang="zh-CN" sz="3600">
                <a:latin typeface="宋体" panose="02010600030101010101" pitchFamily="2" charset="-122"/>
                <a:cs typeface="宋体" panose="02010600030101010101" pitchFamily="2" charset="-122"/>
                <a:sym typeface="+mn-ea"/>
              </a:rPr>
              <a:t>“</a:t>
            </a:r>
            <a:r>
              <a:rPr lang="zh-CN" altLang="en-US" sz="3600">
                <a:latin typeface="宋体" panose="02010600030101010101" pitchFamily="2" charset="-122"/>
                <a:cs typeface="宋体" panose="02010600030101010101" pitchFamily="2" charset="-122"/>
                <a:sym typeface="+mn-ea"/>
              </a:rPr>
              <a:t>鞠躬尽瘁</a:t>
            </a:r>
            <a:r>
              <a:rPr lang="en-US" altLang="zh-CN" sz="3600">
                <a:latin typeface="宋体" panose="02010600030101010101" pitchFamily="2" charset="-122"/>
                <a:cs typeface="宋体" panose="02010600030101010101" pitchFamily="2" charset="-122"/>
                <a:sym typeface="+mn-ea"/>
              </a:rPr>
              <a:t> </a:t>
            </a:r>
            <a:r>
              <a:rPr lang="zh-CN" altLang="en-US" sz="3600">
                <a:latin typeface="宋体" panose="02010600030101010101" pitchFamily="2" charset="-122"/>
                <a:cs typeface="宋体" panose="02010600030101010101" pitchFamily="2" charset="-122"/>
                <a:sym typeface="+mn-ea"/>
              </a:rPr>
              <a:t>死而后已</a:t>
            </a:r>
            <a:r>
              <a:rPr lang="en-US" altLang="zh-CN" sz="3600">
                <a:latin typeface="宋体" panose="02010600030101010101" pitchFamily="2" charset="-122"/>
                <a:cs typeface="宋体" panose="02010600030101010101" pitchFamily="2" charset="-122"/>
                <a:sym typeface="+mn-ea"/>
              </a:rPr>
              <a:t>”</a:t>
            </a:r>
            <a:r>
              <a:rPr lang="zh-CN" altLang="en-US" sz="3600">
                <a:latin typeface="宋体" panose="02010600030101010101" pitchFamily="2" charset="-122"/>
                <a:cs typeface="宋体" panose="02010600030101010101" pitchFamily="2" charset="-122"/>
                <a:sym typeface="+mn-ea"/>
              </a:rPr>
              <a:t>的根源。</a:t>
            </a:r>
            <a:endParaRPr lang="zh-CN" altLang="en-US" sz="3600">
              <a:latin typeface="宋体" panose="02010600030101010101" pitchFamily="2" charset="-122"/>
              <a:cs typeface="宋体" panose="02010600030101010101" pitchFamily="2" charset="-122"/>
            </a:endParaRPr>
          </a:p>
          <a:p>
            <a:pPr algn="just"/>
            <a:endParaRPr lang="zh-CN" altLang="en-US" sz="36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83870" y="274320"/>
            <a:ext cx="8329930" cy="5908040"/>
          </a:xfrm>
          <a:prstGeom prst="rect">
            <a:avLst/>
          </a:prstGeom>
          <a:noFill/>
        </p:spPr>
        <p:txBody>
          <a:bodyPr wrap="square" rtlCol="0">
            <a:spAutoFit/>
          </a:bodyPr>
          <a:p>
            <a:r>
              <a:rPr lang="en-US" altLang="zh-CN" sz="3600">
                <a:latin typeface="宋体" panose="02010600030101010101" pitchFamily="2" charset="-122"/>
                <a:cs typeface="宋体" panose="02010600030101010101" pitchFamily="2" charset="-122"/>
                <a:sym typeface="+mn-ea"/>
              </a:rPr>
              <a:t>     </a:t>
            </a:r>
            <a:r>
              <a:rPr lang="zh-CN" altLang="en-US" sz="3600">
                <a:latin typeface="宋体" panose="02010600030101010101" pitchFamily="2" charset="-122"/>
                <a:cs typeface="宋体" panose="02010600030101010101" pitchFamily="2" charset="-122"/>
                <a:sym typeface="+mn-ea"/>
              </a:rPr>
              <a:t>一百年以前，甲午战争和八国联军时代，恐怕是中华民族五千年历史上最黑暗最悲惨的时代，只举1898年为例：德国强占山东胶州湾，“租借”99年。俄国强占辽宁旅顺大连，“租借”25年。法国强占广东广州湾，“租借”99年。英国强占山东威海卫与香港新界，前者“租借”25年，后者“租借”99年。那是中华民族任人宰割的时代，是有亡国灭种的危险的时代。</a:t>
            </a:r>
            <a:endParaRPr lang="zh-CN" altLang="en-US" sz="3600">
              <a:latin typeface="宋体" panose="02010600030101010101" pitchFamily="2" charset="-122"/>
              <a:cs typeface="宋体" panose="02010600030101010101" pitchFamily="2" charset="-122"/>
            </a:endParaRPr>
          </a:p>
          <a:p>
            <a:endParaRPr lang="zh-CN" altLang="en-US"/>
          </a:p>
        </p:txBody>
      </p:sp>
      <p:sp>
        <p:nvSpPr>
          <p:cNvPr id="3" name="矩形 2"/>
          <p:cNvSpPr/>
          <p:nvPr/>
        </p:nvSpPr>
        <p:spPr>
          <a:xfrm>
            <a:off x="3707448" y="5156835"/>
            <a:ext cx="5233035" cy="645160"/>
          </a:xfrm>
          <a:prstGeom prst="rect">
            <a:avLst/>
          </a:prstGeom>
          <a:noFill/>
          <a:ln>
            <a:noFill/>
          </a:ln>
        </p:spPr>
        <p:txBody>
          <a:bodyPr wrap="none" rtlCol="0" anchor="t">
            <a:spAutoFit/>
          </a:bodyPr>
          <a:p>
            <a:pPr algn="ctr"/>
            <a:r>
              <a:rPr lang="zh-CN" altLang="en-US" sz="3600" b="1">
                <a:solidFill>
                  <a:srgbClr val="FF0000"/>
                </a:solidFill>
                <a:effectLst>
                  <a:outerShdw blurRad="38100" dist="19050" dir="2700000" algn="tl" rotWithShape="0">
                    <a:schemeClr val="dk1">
                      <a:alpha val="40000"/>
                    </a:schemeClr>
                  </a:outerShdw>
                </a:effectLst>
                <a:latin typeface="宋体" panose="02010600030101010101" pitchFamily="2" charset="-122"/>
                <a:cs typeface="宋体" panose="02010600030101010101" pitchFamily="2" charset="-122"/>
                <a:sym typeface="+mn-ea"/>
              </a:rPr>
              <a:t>紧迫感、与后文鲜明反差</a:t>
            </a:r>
            <a:endParaRPr lang="zh-CN" altLang="en-US" sz="3600" b="1">
              <a:solidFill>
                <a:srgbClr val="FF0000"/>
              </a:solidFill>
              <a:effectLst>
                <a:outerShdw blurRad="38100" dist="19050" dir="2700000" algn="tl" rotWithShape="0">
                  <a:schemeClr val="dk1">
                    <a:alpha val="40000"/>
                  </a:schemeClr>
                </a:outerShdw>
              </a:effectLst>
              <a:latin typeface="宋体" panose="02010600030101010101" pitchFamily="2" charset="-122"/>
              <a:cs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1" name="Picture 2" descr="模块4"/>
          <p:cNvPicPr>
            <a:picLocks noChangeAspect="1"/>
          </p:cNvPicPr>
          <p:nvPr/>
        </p:nvPicPr>
        <p:blipFill>
          <a:blip r:embed="rId1"/>
          <a:srcRect b="86769"/>
          <a:stretch>
            <a:fillRect/>
          </a:stretch>
        </p:blipFill>
        <p:spPr>
          <a:xfrm>
            <a:off x="0" y="0"/>
            <a:ext cx="9144000" cy="906463"/>
          </a:xfrm>
          <a:prstGeom prst="rect">
            <a:avLst/>
          </a:prstGeom>
          <a:noFill/>
          <a:ln w="9525">
            <a:noFill/>
          </a:ln>
        </p:spPr>
      </p:pic>
      <p:sp>
        <p:nvSpPr>
          <p:cNvPr id="10242" name="Text Box 3"/>
          <p:cNvSpPr txBox="1"/>
          <p:nvPr/>
        </p:nvSpPr>
        <p:spPr>
          <a:xfrm>
            <a:off x="611188" y="2420938"/>
            <a:ext cx="7848600" cy="579437"/>
          </a:xfrm>
          <a:prstGeom prst="rect">
            <a:avLst/>
          </a:prstGeom>
          <a:noFill/>
          <a:ln w="9525">
            <a:noFill/>
          </a:ln>
        </p:spPr>
        <p:txBody>
          <a:bodyPr anchor="t" anchorCtr="0">
            <a:spAutoFit/>
          </a:bodyPr>
          <a:p>
            <a:pPr>
              <a:spcBef>
                <a:spcPct val="50000"/>
              </a:spcBef>
            </a:pPr>
            <a:endParaRPr lang="zh-CN" altLang="en-US" sz="3200" b="1" dirty="0">
              <a:latin typeface="Arial" panose="020B0604020202020204" pitchFamily="34" charset="0"/>
              <a:ea typeface="宋体" panose="02010600030101010101" pitchFamily="2" charset="-122"/>
            </a:endParaRPr>
          </a:p>
        </p:txBody>
      </p:sp>
      <p:sp>
        <p:nvSpPr>
          <p:cNvPr id="2" name="文本框 1"/>
          <p:cNvSpPr txBox="1"/>
          <p:nvPr/>
        </p:nvSpPr>
        <p:spPr>
          <a:xfrm>
            <a:off x="539750" y="1196975"/>
            <a:ext cx="7831455" cy="460375"/>
          </a:xfrm>
          <a:prstGeom prst="rect">
            <a:avLst/>
          </a:prstGeom>
          <a:noFill/>
        </p:spPr>
        <p:txBody>
          <a:bodyPr wrap="square" rtlCol="0">
            <a:spAutoFit/>
          </a:bodyPr>
          <a:p>
            <a:endParaRPr lang="zh-CN" altLang="en-US" sz="2400">
              <a:latin typeface="宋体" panose="02010600030101010101" pitchFamily="2" charset="-122"/>
              <a:cs typeface="宋体" panose="02010600030101010101" pitchFamily="2" charset="-122"/>
            </a:endParaRPr>
          </a:p>
        </p:txBody>
      </p:sp>
      <p:sp>
        <p:nvSpPr>
          <p:cNvPr id="3" name="文本框 2"/>
          <p:cNvSpPr txBox="1"/>
          <p:nvPr/>
        </p:nvSpPr>
        <p:spPr>
          <a:xfrm>
            <a:off x="881380" y="1474470"/>
            <a:ext cx="7435215" cy="1753235"/>
          </a:xfrm>
          <a:prstGeom prst="rect">
            <a:avLst/>
          </a:prstGeom>
          <a:noFill/>
        </p:spPr>
        <p:txBody>
          <a:bodyPr wrap="square" rtlCol="0">
            <a:spAutoFit/>
          </a:bodyPr>
          <a:p>
            <a:r>
              <a:rPr lang="en-US" altLang="zh-CN" sz="3600"/>
              <a:t>      </a:t>
            </a:r>
            <a:r>
              <a:rPr lang="zh-CN" altLang="en-US" sz="3600"/>
              <a:t>假如国家要表彰为共和国做出贡献的英雄人物，你想授予邓稼先什么称号？你如何撰写颁奖词？</a:t>
            </a:r>
            <a:endParaRPr lang="zh-CN" altLang="en-US" sz="3600"/>
          </a:p>
        </p:txBody>
      </p:sp>
    </p:spTree>
  </p:cSld>
  <p:clrMapOvr>
    <a:masterClrMapping/>
  </p:clrMapOvr>
  <p:transition/>
</p:sld>
</file>

<file path=ppt/tags/tag1.xml><?xml version="1.0" encoding="utf-8"?>
<p:tagLst xmlns:p="http://schemas.openxmlformats.org/presentationml/2006/main">
  <p:tag name="AS_UNIQUEID" val="2122"/>
</p:tagLst>
</file>

<file path=ppt/tags/tag2.xml><?xml version="1.0" encoding="utf-8"?>
<p:tagLst xmlns:p="http://schemas.openxmlformats.org/presentationml/2006/main">
  <p:tag name="AS_UNIQUEID" val="2121"/>
</p:tagLst>
</file>

<file path=ppt/tags/tag3.xml><?xml version="1.0" encoding="utf-8"?>
<p:tagLst xmlns:p="http://schemas.openxmlformats.org/presentationml/2006/main">
  <p:tag name="AS_UNIQUEID" val="2512"/>
</p:tagLst>
</file>

<file path=ppt/tags/tag4.xml><?xml version="1.0" encoding="utf-8"?>
<p:tagLst xmlns:p="http://schemas.openxmlformats.org/presentationml/2006/main">
  <p:tag name="AS_UNIQUEID" val="2513"/>
</p:tagLst>
</file>

<file path=ppt/tags/tag5.xml><?xml version="1.0" encoding="utf-8"?>
<p:tagLst xmlns:p="http://schemas.openxmlformats.org/presentationml/2006/main">
  <p:tag name="AS_UNIQUEID" val="2514"/>
</p:tagLst>
</file>

<file path=ppt/tags/tag6.xml><?xml version="1.0" encoding="utf-8"?>
<p:tagLst xmlns:p="http://schemas.openxmlformats.org/presentationml/2006/main">
  <p:tag name="AS_UNIQUEID" val="2515"/>
</p:tagLst>
</file>

<file path=ppt/tags/tag7.xml><?xml version="1.0" encoding="utf-8"?>
<p:tagLst xmlns:p="http://schemas.openxmlformats.org/presentationml/2006/main">
  <p:tag name="AS_UNIQUEID" val="2517"/>
</p:tagLst>
</file>

<file path=ppt/tags/tag8.xml><?xml version="1.0" encoding="utf-8"?>
<p:tagLst xmlns:p="http://schemas.openxmlformats.org/presentationml/2006/main">
  <p:tag name="AS_UNIQUEID" val="2518"/>
</p:tagLst>
</file>

<file path=ppt/tags/tag9.xml><?xml version="1.0" encoding="utf-8"?>
<p:tagLst xmlns:p="http://schemas.openxmlformats.org/presentationml/2006/main">
  <p:tag name="AS_UNIQUEID" val="2519"/>
</p:tagLst>
</file>

<file path=ppt/tags/tag10.xml><?xml version="1.0" encoding="utf-8"?>
<p:tagLst xmlns:p="http://schemas.openxmlformats.org/presentationml/2006/main">
  <p:tag name="AS_UNIQUEID" val="2520"/>
</p:tagLst>
</file>

<file path=ppt/tags/tag11.xml><?xml version="1.0" encoding="utf-8"?>
<p:tagLst xmlns:p="http://schemas.openxmlformats.org/presentationml/2006/main">
  <p:tag name="AS_UNIQUEID" val="2523"/>
</p:tagLst>
</file>

<file path=ppt/tags/tag12.xml><?xml version="1.0" encoding="utf-8"?>
<p:tagLst xmlns:p="http://schemas.openxmlformats.org/presentationml/2006/main">
  <p:tag name="AS_UNIQUEID" val="2524"/>
</p:tagLst>
</file>

<file path=ppt/tags/tag13.xml><?xml version="1.0" encoding="utf-8"?>
<p:tagLst xmlns:p="http://schemas.openxmlformats.org/presentationml/2006/main">
  <p:tag name="AS_UNIQUEID" val="2525"/>
</p:tagLst>
</file>

<file path=ppt/tags/tag14.xml><?xml version="1.0" encoding="utf-8"?>
<p:tagLst xmlns:p="http://schemas.openxmlformats.org/presentationml/2006/main">
  <p:tag name="AS_UNIQUEID" val="2526"/>
</p:tagLst>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2_Crayons">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Crayons</Template>
  <TotalTime>0</TotalTime>
  <Words>1368</Words>
  <Application>WPS 演示</Application>
  <PresentationFormat>在屏幕上显示</PresentationFormat>
  <Paragraphs>64</Paragraphs>
  <Slides>15</Slides>
  <Notes>0</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15</vt:i4>
      </vt:variant>
    </vt:vector>
  </HeadingPairs>
  <TitlesOfParts>
    <vt:vector size="30" baseType="lpstr">
      <vt:lpstr>Arial</vt:lpstr>
      <vt:lpstr>宋体</vt:lpstr>
      <vt:lpstr>Wingdings</vt:lpstr>
      <vt:lpstr>Comic Sans MS</vt:lpstr>
      <vt:lpstr>楷体</vt:lpstr>
      <vt:lpstr>华文琥珀</vt:lpstr>
      <vt:lpstr>黑体</vt:lpstr>
      <vt:lpstr>Calibri</vt:lpstr>
      <vt:lpstr>Times New Roman</vt:lpstr>
      <vt:lpstr>华文细黑</vt:lpstr>
      <vt:lpstr>微软雅黑</vt:lpstr>
      <vt:lpstr>楷体_GB2312</vt:lpstr>
      <vt:lpstr>Arial Unicode MS</vt:lpstr>
      <vt:lpstr>默认设计模板</vt:lpstr>
      <vt:lpstr>2_Crayons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7.1  生活中的不等式</dc:title>
  <dc:creator>微软用户</dc:creator>
  <cp:lastModifiedBy>俞婷</cp:lastModifiedBy>
  <cp:revision>140</cp:revision>
  <dcterms:created xsi:type="dcterms:W3CDTF">2010-01-11T12:28:00Z</dcterms:created>
  <dcterms:modified xsi:type="dcterms:W3CDTF">2022-02-14T00:09:00Z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05FE7D11A7504CB1AC25D5ED9D67C040</vt:lpwstr>
  </property>
  <property fmtid="{D5CDD505-2E9C-101B-9397-08002B2CF9AE}" pid="3" name="KSOProductBuildVer">
    <vt:lpwstr>2052-11.1.0.11294</vt:lpwstr>
  </property>
</Properties>
</file>