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7"/>
  </p:notesMasterIdLst>
  <p:sldIdLst>
    <p:sldId id="324" r:id="rId4"/>
    <p:sldId id="347" r:id="rId5"/>
    <p:sldId id="291" r:id="rId6"/>
    <p:sldId id="306" r:id="rId8"/>
    <p:sldId id="357" r:id="rId9"/>
    <p:sldId id="358" r:id="rId10"/>
    <p:sldId id="360" r:id="rId11"/>
    <p:sldId id="359" r:id="rId12"/>
    <p:sldId id="361" r:id="rId13"/>
    <p:sldId id="371" r:id="rId14"/>
    <p:sldId id="372" r:id="rId15"/>
    <p:sldId id="362" r:id="rId16"/>
    <p:sldId id="368" r:id="rId17"/>
    <p:sldId id="285" r:id="rId1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35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5"/>
    <p:restoredTop sz="94660"/>
  </p:normalViewPr>
  <p:slideViewPr>
    <p:cSldViewPr showGuides="1">
      <p:cViewPr varScale="1">
        <p:scale>
          <a:sx n="75" d="100"/>
          <a:sy n="75" d="100"/>
        </p:scale>
        <p:origin x="-930" y="-102"/>
      </p:cViewPr>
      <p:guideLst>
        <p:guide orient="horz" pos="213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4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4" descr="5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42862" y="3821113"/>
            <a:ext cx="9183687" cy="3087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/>
    </mc:Choice>
    <mc:Fallback>
      <p:transition spd="med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9" name="Group 8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9" name="Freeform 9"/>
            <p:cNvSpPr/>
            <p:nvPr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03" name="Group 12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3" name="Freeform 13"/>
              <p:cNvSpPr/>
              <p:nvPr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Freeform 14"/>
              <p:cNvSpPr/>
              <p:nvPr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Freeform 15"/>
              <p:cNvSpPr/>
              <p:nvPr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Freeform 16"/>
              <p:cNvSpPr/>
              <p:nvPr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Freeform 17"/>
              <p:cNvSpPr/>
              <p:nvPr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4109" name="Group 18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9" name="Freeform 19"/>
            <p:cNvSpPr/>
            <p:nvPr/>
          </p:nvSpPr>
          <p:spPr bwMode="auto">
            <a:xfrm rot="7320404">
              <a:off x="4906" y="2933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 rot="7320404">
              <a:off x="4891" y="2920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 rot="7320404">
              <a:off x="4997" y="2911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13" name="Group 22"/>
            <p:cNvGrpSpPr/>
            <p:nvPr userDrawn="1"/>
          </p:nvGrpSpPr>
          <p:grpSpPr>
            <a:xfrm>
              <a:off x="4986" y="2752"/>
              <a:ext cx="470" cy="667"/>
              <a:chOff x="4986" y="2752"/>
              <a:chExt cx="470" cy="667"/>
            </a:xfrm>
          </p:grpSpPr>
          <p:sp>
            <p:nvSpPr>
              <p:cNvPr id="23" name="Freeform 23"/>
              <p:cNvSpPr/>
              <p:nvPr/>
            </p:nvSpPr>
            <p:spPr bwMode="auto">
              <a:xfrm rot="7320404">
                <a:off x="4984" y="3187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Freeform 24"/>
              <p:cNvSpPr/>
              <p:nvPr/>
            </p:nvSpPr>
            <p:spPr bwMode="auto">
              <a:xfrm rot="7320404">
                <a:off x="4884" y="2927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Freeform 25"/>
              <p:cNvSpPr/>
              <p:nvPr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26"/>
              <p:cNvSpPr/>
              <p:nvPr/>
            </p:nvSpPr>
            <p:spPr bwMode="auto">
              <a:xfrm rot="7320404">
                <a:off x="5363" y="2870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Freeform 27"/>
              <p:cNvSpPr/>
              <p:nvPr/>
            </p:nvSpPr>
            <p:spPr bwMode="auto">
              <a:xfrm rot="7320404">
                <a:off x="5135" y="2997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28" name="Freeform 28"/>
          <p:cNvSpPr/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Freeform 29"/>
          <p:cNvSpPr/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0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3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4"/>
          <p:cNvSpPr>
            <a:spLocks noGrp="1"/>
          </p:cNvSpPr>
          <p:nvPr>
            <p:ph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tags" Target="../tags/tag1.xml"/><Relationship Id="rId3" Type="http://schemas.microsoft.com/office/2007/relationships/media" Target="../media/audio1.wav"/><Relationship Id="rId2" Type="http://schemas.openxmlformats.org/officeDocument/2006/relationships/audio" Target="../media/audio1.wav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>
            <a:alphaModFix amt="37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538163" y="2782888"/>
            <a:ext cx="7772400" cy="11112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p>
            <a:pPr algn="ctr" fontAlgn="base"/>
            <a:endParaRPr lang="en-US" altLang="zh-CN" sz="4400" b="1" strike="noStrike" noProof="1">
              <a:effectLst>
                <a:outerShdw blurRad="38100" dist="38100" dir="2700000">
                  <a:srgbClr val="FFFFFF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59425" y="3329940"/>
            <a:ext cx="26847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魏巍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21828" y="1124585"/>
            <a:ext cx="500570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5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谁是最可爱的人</a:t>
            </a:r>
            <a:endParaRPr lang="zh-CN" altLang="zh-CN" sz="5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431800" y="1052830"/>
            <a:ext cx="8481060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细读第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37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页的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预习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：了解背景，听一段朗诵，想一想作者为什么称志愿军战士是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最可爱的人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标题 1"/>
          <p:cNvSpPr txBox="1"/>
          <p:nvPr/>
        </p:nvSpPr>
        <p:spPr>
          <a:xfrm>
            <a:off x="611188" y="836613"/>
            <a:ext cx="5145087" cy="51276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/>
            <a:endParaRPr lang="zh-CN" altLang="en-US" sz="3200" b="1" dirty="0">
              <a:solidFill>
                <a:srgbClr val="0099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7170" name="图片 7175" descr="X~)5FLH%@7USU56AF3(PYG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1003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谁是最可爱的人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7950" y="764540"/>
            <a:ext cx="8724900" cy="5123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 vol="65000">
                <p:cTn id="2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TextBox 3"/>
          <p:cNvSpPr txBox="1"/>
          <p:nvPr/>
        </p:nvSpPr>
        <p:spPr>
          <a:xfrm>
            <a:off x="571500" y="1428750"/>
            <a:ext cx="807243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en-US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8194" name="Picture 5" descr="模块2"/>
          <p:cNvPicPr>
            <a:picLocks noChangeAspect="1"/>
          </p:cNvPicPr>
          <p:nvPr/>
        </p:nvPicPr>
        <p:blipFill>
          <a:blip r:embed="rId1"/>
          <a:srcRect b="84843"/>
          <a:stretch>
            <a:fillRect/>
          </a:stretch>
        </p:blipFill>
        <p:spPr>
          <a:xfrm>
            <a:off x="-181292" y="0"/>
            <a:ext cx="9144000" cy="104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96240" y="908685"/>
            <a:ext cx="8248015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速读课文，概括文中表现战士们崇高的精神品质的示例。</a:t>
            </a:r>
            <a:endParaRPr lang="zh-CN" altLang="zh-CN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91641" y="2459990"/>
            <a:ext cx="5307965" cy="1938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松骨峰战斗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烈火中救小孩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在防空洞与战士谈话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700020" y="476885"/>
            <a:ext cx="326580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松骨峰战斗</a:t>
            </a:r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426720" y="1341120"/>
            <a:ext cx="8289925" cy="439991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细读第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5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自然段，用简洁的语言概括这场战斗。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一支志愿军的部队为切断敌人逃路，在毫无地利的情况下跟数倍于已的敌人进行了英勇的搏斗，使主力部队赶上来聚歼了敌人。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F7B877588DEB4AFD334ADDD68ADDB5F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6045" y="0"/>
            <a:ext cx="9615170" cy="69056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899795" y="2348865"/>
            <a:ext cx="7681595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英勇顽强、宁死不屈、舍生忘死的战斗精神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革命的英雄主义精神。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00405" y="692785"/>
            <a:ext cx="774319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lang="en-US" altLang="zh-CN" sz="3600"/>
              <a:t>	</a:t>
            </a:r>
            <a:r>
              <a:rPr lang="zh-CN" altLang="en-US" sz="3600" b="1"/>
              <a:t>这时候，勇士们是</a:t>
            </a:r>
            <a:r>
              <a:rPr lang="zh-CN" altLang="en-US" sz="3600" b="1">
                <a:solidFill>
                  <a:srgbClr val="FF0000"/>
                </a:solidFill>
              </a:rPr>
              <a:t>仍然</a:t>
            </a:r>
            <a:r>
              <a:rPr lang="zh-CN" altLang="en-US" sz="3600" b="1"/>
              <a:t>不会后退的呀，他们把枪一</a:t>
            </a:r>
            <a:r>
              <a:rPr lang="zh-CN" altLang="en-US" sz="3600" b="1">
                <a:solidFill>
                  <a:srgbClr val="FF0000"/>
                </a:solidFill>
              </a:rPr>
              <a:t>摔</a:t>
            </a:r>
            <a:r>
              <a:rPr lang="zh-CN" altLang="en-US" sz="3600" b="1"/>
              <a:t>，</a:t>
            </a:r>
            <a:r>
              <a:rPr lang="zh-CN" altLang="en-US" sz="3600" b="1">
                <a:sym typeface="+mn-ea"/>
              </a:rPr>
              <a:t>向敌人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扑</a:t>
            </a:r>
            <a:r>
              <a:rPr lang="zh-CN" altLang="en-US" sz="3600" b="1">
                <a:sym typeface="+mn-ea"/>
              </a:rPr>
              <a:t>去，</a:t>
            </a:r>
            <a:r>
              <a:rPr lang="zh-CN" altLang="en-US" sz="3600" b="1"/>
              <a:t>身上、帽子上呼呼地冒着火苗，把敌人</a:t>
            </a:r>
            <a:r>
              <a:rPr lang="zh-CN" altLang="en-US" sz="3600" b="1">
                <a:solidFill>
                  <a:srgbClr val="FF0000"/>
                </a:solidFill>
              </a:rPr>
              <a:t>抱</a:t>
            </a:r>
            <a:r>
              <a:rPr lang="zh-CN" altLang="en-US" sz="3600" b="1"/>
              <a:t>住，让身上的火，也把占领阵地的敌人烧死。</a:t>
            </a:r>
            <a:endParaRPr lang="zh-CN" altLang="en-US" sz="3600" b="1"/>
          </a:p>
          <a:p>
            <a:pPr algn="just"/>
            <a:r>
              <a:rPr lang="zh-CN" altLang="en-US" sz="3600" b="1"/>
              <a:t>（找一找，还有哪些震撼你心灵的细节？）</a:t>
            </a:r>
            <a:endParaRPr lang="zh-CN" altLang="en-US" sz="3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555875" y="332740"/>
            <a:ext cx="3776345" cy="13220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烈火中救小孩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539750" y="1268730"/>
            <a:ext cx="8034020" cy="439991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下面让你穿越时空，重回朝鲜战场，做一名小记者，去采访志愿军战士马玉祥。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任务：首先思考采访的问题，与同学合作，分别扮作记者和马玉祥，开展采访活动。</a:t>
            </a:r>
            <a:r>
              <a:rPr lang="zh-CN" altLang="en-US" sz="4000" b="1">
                <a:solidFill>
                  <a:schemeClr val="accent1">
                    <a:lumMod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（可从救人的环境、过程和心理等角度提问）</a:t>
            </a:r>
            <a:endParaRPr lang="zh-CN" altLang="en-US" sz="4000" b="1">
              <a:solidFill>
                <a:schemeClr val="accent1">
                  <a:lumMod val="2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539750" y="548640"/>
            <a:ext cx="7464425" cy="2584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just"/>
            <a:r>
              <a:rPr lang="zh-CN" altLang="en-US" sz="5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舍己救人、忘我无私、爱朝鲜人民</a:t>
            </a:r>
            <a:r>
              <a:rPr lang="en-US" altLang="zh-CN" sz="5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——</a:t>
            </a:r>
            <a:r>
              <a:rPr lang="zh-CN" altLang="en-US" sz="5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高尚的国际主义精神。</a:t>
            </a:r>
            <a:endParaRPr lang="zh-CN" altLang="en-US" sz="5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0D55B7822CE85441A61936AA0BC47C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7950" y="62865"/>
            <a:ext cx="9189720" cy="685038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24075" y="116840"/>
            <a:ext cx="8672830" cy="13836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直述和引述</a:t>
            </a:r>
            <a:endParaRPr lang="zh-CN" altLang="en-US" sz="4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4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8956" y="980123"/>
            <a:ext cx="804100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/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　　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indent="0"/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楷体" panose="02010609060101010101" pitchFamily="49" charset="-122"/>
                <a:sym typeface="+mn-ea"/>
              </a:rPr>
              <a:t>提问：交替运用两种不同写法，有什么好处？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楷体" panose="02010609060101010101" pitchFamily="49" charset="-122"/>
            </a:endParaRPr>
          </a:p>
          <a:p>
            <a:pPr indent="0"/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　　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indent="0"/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9130" y="2924969"/>
            <a:ext cx="7824788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归纳：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直接引述，故事情节清晰，文字简洁明快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引述被采访人谈话，真实可信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，二者结合，行文生动，中心突出，非常切合通讯体裁。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just"/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4075" y="476885"/>
            <a:ext cx="5307965" cy="13220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在防空洞与战士谈话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1188085" y="1772920"/>
            <a:ext cx="7242175" cy="37846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三问三答、三次</a:t>
            </a:r>
            <a:r>
              <a:rPr lang="en-US" altLang="zh-CN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笑</a:t>
            </a:r>
            <a:r>
              <a:rPr lang="en-US" altLang="zh-CN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endParaRPr lang="zh-CN" altLang="en-US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zh-CN" altLang="en-US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高度的责任感、对祖国的热爱</a:t>
            </a:r>
            <a:r>
              <a:rPr lang="en-US" altLang="zh-CN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——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崇高的爱国主义精神</a:t>
            </a:r>
            <a:endParaRPr lang="zh-CN" altLang="en-US" sz="4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2"/>
          <p:cNvGrpSpPr/>
          <p:nvPr/>
        </p:nvGrpSpPr>
        <p:grpSpPr>
          <a:xfrm>
            <a:off x="252898" y="998896"/>
            <a:ext cx="2493666" cy="496818"/>
            <a:chOff x="163" y="282"/>
            <a:chExt cx="5236" cy="1044"/>
          </a:xfrm>
        </p:grpSpPr>
        <p:sp>
          <p:nvSpPr>
            <p:cNvPr id="48" name="文本框 8"/>
            <p:cNvSpPr txBox="1"/>
            <p:nvPr/>
          </p:nvSpPr>
          <p:spPr>
            <a:xfrm>
              <a:off x="1344" y="359"/>
              <a:ext cx="4055" cy="967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kumimoji="0" lang="zh-CN" altLang="en-US" sz="2400" b="1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Calibri" panose="020F0502020204030204"/>
                  <a:ea typeface="宋体" panose="02010600030101010101" pitchFamily="2" charset="-122"/>
                  <a:cs typeface="+mn-cs"/>
                </a:rPr>
                <a:t>板书设计</a:t>
              </a:r>
              <a:endParaRPr kumimoji="0" lang="zh-CN" altLang="en-US" sz="2400" b="1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组合 74"/>
            <p:cNvGrpSpPr/>
            <p:nvPr/>
          </p:nvGrpSpPr>
          <p:grpSpPr>
            <a:xfrm>
              <a:off x="163" y="282"/>
              <a:ext cx="1138" cy="884"/>
              <a:chOff x="5348288" y="984250"/>
              <a:chExt cx="920750" cy="787400"/>
            </a:xfrm>
            <a:solidFill>
              <a:schemeClr val="accent1"/>
            </a:solidFill>
          </p:grpSpPr>
          <p:sp>
            <p:nvSpPr>
              <p:cNvPr id="50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145"/>
              <p:cNvSpPr>
                <a:spLocks noEditPoints="1"/>
              </p:cNvSpPr>
              <p:nvPr/>
            </p:nvSpPr>
            <p:spPr bwMode="auto">
              <a:xfrm>
                <a:off x="5348288" y="984250"/>
                <a:ext cx="920750" cy="787400"/>
              </a:xfrm>
              <a:custGeom>
                <a:avLst/>
                <a:gdLst/>
                <a:ahLst/>
                <a:cxnLst>
                  <a:cxn ang="0">
                    <a:pos x="777" y="205"/>
                  </a:cxn>
                  <a:cxn ang="0">
                    <a:pos x="916" y="378"/>
                  </a:cxn>
                  <a:cxn ang="0">
                    <a:pos x="1487" y="639"/>
                  </a:cxn>
                  <a:cxn ang="0">
                    <a:pos x="1741" y="909"/>
                  </a:cxn>
                  <a:cxn ang="0">
                    <a:pos x="1078" y="1487"/>
                  </a:cxn>
                  <a:cxn ang="0">
                    <a:pos x="77" y="1344"/>
                  </a:cxn>
                  <a:cxn ang="0">
                    <a:pos x="63" y="1208"/>
                  </a:cxn>
                  <a:cxn ang="0">
                    <a:pos x="106" y="1000"/>
                  </a:cxn>
                  <a:cxn ang="0">
                    <a:pos x="85" y="836"/>
                  </a:cxn>
                  <a:cxn ang="0">
                    <a:pos x="302" y="518"/>
                  </a:cxn>
                  <a:cxn ang="0">
                    <a:pos x="573" y="211"/>
                  </a:cxn>
                  <a:cxn ang="0">
                    <a:pos x="601" y="214"/>
                  </a:cxn>
                  <a:cxn ang="0">
                    <a:pos x="775" y="13"/>
                  </a:cxn>
                  <a:cxn ang="0">
                    <a:pos x="906" y="48"/>
                  </a:cxn>
                  <a:cxn ang="0">
                    <a:pos x="695" y="75"/>
                  </a:cxn>
                  <a:cxn ang="0">
                    <a:pos x="673" y="142"/>
                  </a:cxn>
                  <a:cxn ang="0">
                    <a:pos x="829" y="76"/>
                  </a:cxn>
                  <a:cxn ang="0">
                    <a:pos x="827" y="139"/>
                  </a:cxn>
                  <a:cxn ang="0">
                    <a:pos x="727" y="195"/>
                  </a:cxn>
                  <a:cxn ang="0">
                    <a:pos x="757" y="188"/>
                  </a:cxn>
                  <a:cxn ang="0">
                    <a:pos x="973" y="56"/>
                  </a:cxn>
                  <a:cxn ang="0">
                    <a:pos x="603" y="242"/>
                  </a:cxn>
                  <a:cxn ang="0">
                    <a:pos x="791" y="742"/>
                  </a:cxn>
                  <a:cxn ang="0">
                    <a:pos x="796" y="268"/>
                  </a:cxn>
                  <a:cxn ang="0">
                    <a:pos x="538" y="292"/>
                  </a:cxn>
                  <a:cxn ang="0">
                    <a:pos x="325" y="379"/>
                  </a:cxn>
                  <a:cxn ang="0">
                    <a:pos x="528" y="698"/>
                  </a:cxn>
                  <a:cxn ang="0">
                    <a:pos x="407" y="730"/>
                  </a:cxn>
                  <a:cxn ang="0">
                    <a:pos x="631" y="876"/>
                  </a:cxn>
                  <a:cxn ang="0">
                    <a:pos x="1528" y="657"/>
                  </a:cxn>
                  <a:cxn ang="0">
                    <a:pos x="972" y="621"/>
                  </a:cxn>
                  <a:cxn ang="0">
                    <a:pos x="667" y="802"/>
                  </a:cxn>
                  <a:cxn ang="0">
                    <a:pos x="1398" y="921"/>
                  </a:cxn>
                  <a:cxn ang="0">
                    <a:pos x="1508" y="688"/>
                  </a:cxn>
                  <a:cxn ang="0">
                    <a:pos x="645" y="784"/>
                  </a:cxn>
                  <a:cxn ang="0">
                    <a:pos x="1592" y="813"/>
                  </a:cxn>
                  <a:cxn ang="0">
                    <a:pos x="979" y="1126"/>
                  </a:cxn>
                  <a:cxn ang="0">
                    <a:pos x="134" y="1093"/>
                  </a:cxn>
                  <a:cxn ang="0">
                    <a:pos x="1153" y="1156"/>
                  </a:cxn>
                  <a:cxn ang="0">
                    <a:pos x="1689" y="890"/>
                  </a:cxn>
                  <a:cxn ang="0">
                    <a:pos x="107" y="836"/>
                  </a:cxn>
                  <a:cxn ang="0">
                    <a:pos x="177" y="900"/>
                  </a:cxn>
                  <a:cxn ang="0">
                    <a:pos x="94" y="937"/>
                  </a:cxn>
                  <a:cxn ang="0">
                    <a:pos x="757" y="1011"/>
                  </a:cxn>
                  <a:cxn ang="0">
                    <a:pos x="932" y="961"/>
                  </a:cxn>
                  <a:cxn ang="0">
                    <a:pos x="643" y="889"/>
                  </a:cxn>
                  <a:cxn ang="0">
                    <a:pos x="1633" y="1066"/>
                  </a:cxn>
                  <a:cxn ang="0">
                    <a:pos x="1610" y="1108"/>
                  </a:cxn>
                  <a:cxn ang="0">
                    <a:pos x="1032" y="921"/>
                  </a:cxn>
                  <a:cxn ang="0">
                    <a:pos x="77" y="961"/>
                  </a:cxn>
                  <a:cxn ang="0">
                    <a:pos x="1015" y="1095"/>
                  </a:cxn>
                  <a:cxn ang="0">
                    <a:pos x="87" y="1107"/>
                  </a:cxn>
                  <a:cxn ang="0">
                    <a:pos x="149" y="1167"/>
                  </a:cxn>
                  <a:cxn ang="0">
                    <a:pos x="318" y="1333"/>
                  </a:cxn>
                  <a:cxn ang="0">
                    <a:pos x="643" y="1319"/>
                  </a:cxn>
                  <a:cxn ang="0">
                    <a:pos x="876" y="1254"/>
                  </a:cxn>
                  <a:cxn ang="0">
                    <a:pos x="960" y="1230"/>
                  </a:cxn>
                  <a:cxn ang="0">
                    <a:pos x="1220" y="1354"/>
                  </a:cxn>
                  <a:cxn ang="0">
                    <a:pos x="1115" y="1453"/>
                  </a:cxn>
                  <a:cxn ang="0">
                    <a:pos x="1085" y="1352"/>
                  </a:cxn>
                  <a:cxn ang="0">
                    <a:pos x="725" y="1399"/>
                  </a:cxn>
                  <a:cxn ang="0">
                    <a:pos x="593" y="1421"/>
                  </a:cxn>
                </a:cxnLst>
                <a:rect l="0" t="0" r="r" b="b"/>
                <a:pathLst>
                  <a:path w="1741" h="1487">
                    <a:moveTo>
                      <a:pt x="1010" y="54"/>
                    </a:moveTo>
                    <a:lnTo>
                      <a:pt x="1010" y="54"/>
                    </a:lnTo>
                    <a:lnTo>
                      <a:pt x="1011" y="59"/>
                    </a:lnTo>
                    <a:lnTo>
                      <a:pt x="1012" y="64"/>
                    </a:lnTo>
                    <a:lnTo>
                      <a:pt x="1011" y="66"/>
                    </a:lnTo>
                    <a:lnTo>
                      <a:pt x="1010" y="69"/>
                    </a:lnTo>
                    <a:lnTo>
                      <a:pt x="1005" y="75"/>
                    </a:lnTo>
                    <a:lnTo>
                      <a:pt x="1000" y="78"/>
                    </a:lnTo>
                    <a:lnTo>
                      <a:pt x="1000" y="78"/>
                    </a:lnTo>
                    <a:lnTo>
                      <a:pt x="991" y="89"/>
                    </a:lnTo>
                    <a:lnTo>
                      <a:pt x="982" y="100"/>
                    </a:lnTo>
                    <a:lnTo>
                      <a:pt x="972" y="110"/>
                    </a:lnTo>
                    <a:lnTo>
                      <a:pt x="963" y="122"/>
                    </a:lnTo>
                    <a:lnTo>
                      <a:pt x="963" y="122"/>
                    </a:lnTo>
                    <a:lnTo>
                      <a:pt x="953" y="128"/>
                    </a:lnTo>
                    <a:lnTo>
                      <a:pt x="944" y="134"/>
                    </a:lnTo>
                    <a:lnTo>
                      <a:pt x="932" y="139"/>
                    </a:lnTo>
                    <a:lnTo>
                      <a:pt x="921" y="142"/>
                    </a:lnTo>
                    <a:lnTo>
                      <a:pt x="897" y="149"/>
                    </a:lnTo>
                    <a:lnTo>
                      <a:pt x="873" y="153"/>
                    </a:lnTo>
                    <a:lnTo>
                      <a:pt x="873" y="153"/>
                    </a:lnTo>
                    <a:lnTo>
                      <a:pt x="872" y="163"/>
                    </a:lnTo>
                    <a:lnTo>
                      <a:pt x="868" y="172"/>
                    </a:lnTo>
                    <a:lnTo>
                      <a:pt x="864" y="180"/>
                    </a:lnTo>
                    <a:lnTo>
                      <a:pt x="859" y="187"/>
                    </a:lnTo>
                    <a:lnTo>
                      <a:pt x="854" y="194"/>
                    </a:lnTo>
                    <a:lnTo>
                      <a:pt x="848" y="200"/>
                    </a:lnTo>
                    <a:lnTo>
                      <a:pt x="841" y="204"/>
                    </a:lnTo>
                    <a:lnTo>
                      <a:pt x="836" y="207"/>
                    </a:lnTo>
                    <a:lnTo>
                      <a:pt x="827" y="210"/>
                    </a:lnTo>
                    <a:lnTo>
                      <a:pt x="820" y="212"/>
                    </a:lnTo>
                    <a:lnTo>
                      <a:pt x="812" y="212"/>
                    </a:lnTo>
                    <a:lnTo>
                      <a:pt x="803" y="212"/>
                    </a:lnTo>
                    <a:lnTo>
                      <a:pt x="795" y="211"/>
                    </a:lnTo>
                    <a:lnTo>
                      <a:pt x="785" y="210"/>
                    </a:lnTo>
                    <a:lnTo>
                      <a:pt x="777" y="205"/>
                    </a:lnTo>
                    <a:lnTo>
                      <a:pt x="767" y="201"/>
                    </a:lnTo>
                    <a:lnTo>
                      <a:pt x="767" y="201"/>
                    </a:lnTo>
                    <a:lnTo>
                      <a:pt x="760" y="207"/>
                    </a:lnTo>
                    <a:lnTo>
                      <a:pt x="754" y="214"/>
                    </a:lnTo>
                    <a:lnTo>
                      <a:pt x="749" y="219"/>
                    </a:lnTo>
                    <a:lnTo>
                      <a:pt x="741" y="225"/>
                    </a:lnTo>
                    <a:lnTo>
                      <a:pt x="741" y="225"/>
                    </a:lnTo>
                    <a:lnTo>
                      <a:pt x="732" y="231"/>
                    </a:lnTo>
                    <a:lnTo>
                      <a:pt x="720" y="232"/>
                    </a:lnTo>
                    <a:lnTo>
                      <a:pt x="697" y="235"/>
                    </a:lnTo>
                    <a:lnTo>
                      <a:pt x="685" y="236"/>
                    </a:lnTo>
                    <a:lnTo>
                      <a:pt x="674" y="239"/>
                    </a:lnTo>
                    <a:lnTo>
                      <a:pt x="664" y="243"/>
                    </a:lnTo>
                    <a:lnTo>
                      <a:pt x="656" y="250"/>
                    </a:lnTo>
                    <a:lnTo>
                      <a:pt x="656" y="250"/>
                    </a:lnTo>
                    <a:lnTo>
                      <a:pt x="671" y="246"/>
                    </a:lnTo>
                    <a:lnTo>
                      <a:pt x="688" y="243"/>
                    </a:lnTo>
                    <a:lnTo>
                      <a:pt x="705" y="242"/>
                    </a:lnTo>
                    <a:lnTo>
                      <a:pt x="722" y="240"/>
                    </a:lnTo>
                    <a:lnTo>
                      <a:pt x="737" y="242"/>
                    </a:lnTo>
                    <a:lnTo>
                      <a:pt x="754" y="243"/>
                    </a:lnTo>
                    <a:lnTo>
                      <a:pt x="770" y="246"/>
                    </a:lnTo>
                    <a:lnTo>
                      <a:pt x="785" y="249"/>
                    </a:lnTo>
                    <a:lnTo>
                      <a:pt x="799" y="254"/>
                    </a:lnTo>
                    <a:lnTo>
                      <a:pt x="814" y="259"/>
                    </a:lnTo>
                    <a:lnTo>
                      <a:pt x="829" y="266"/>
                    </a:lnTo>
                    <a:lnTo>
                      <a:pt x="841" y="273"/>
                    </a:lnTo>
                    <a:lnTo>
                      <a:pt x="854" y="280"/>
                    </a:lnTo>
                    <a:lnTo>
                      <a:pt x="866" y="288"/>
                    </a:lnTo>
                    <a:lnTo>
                      <a:pt x="878" y="297"/>
                    </a:lnTo>
                    <a:lnTo>
                      <a:pt x="887" y="306"/>
                    </a:lnTo>
                    <a:lnTo>
                      <a:pt x="887" y="306"/>
                    </a:lnTo>
                    <a:lnTo>
                      <a:pt x="897" y="322"/>
                    </a:lnTo>
                    <a:lnTo>
                      <a:pt x="904" y="340"/>
                    </a:lnTo>
                    <a:lnTo>
                      <a:pt x="911" y="358"/>
                    </a:lnTo>
                    <a:lnTo>
                      <a:pt x="916" y="378"/>
                    </a:lnTo>
                    <a:lnTo>
                      <a:pt x="920" y="398"/>
                    </a:lnTo>
                    <a:lnTo>
                      <a:pt x="921" y="419"/>
                    </a:lnTo>
                    <a:lnTo>
                      <a:pt x="923" y="440"/>
                    </a:lnTo>
                    <a:lnTo>
                      <a:pt x="923" y="462"/>
                    </a:lnTo>
                    <a:lnTo>
                      <a:pt x="921" y="483"/>
                    </a:lnTo>
                    <a:lnTo>
                      <a:pt x="918" y="504"/>
                    </a:lnTo>
                    <a:lnTo>
                      <a:pt x="916" y="527"/>
                    </a:lnTo>
                    <a:lnTo>
                      <a:pt x="911" y="546"/>
                    </a:lnTo>
                    <a:lnTo>
                      <a:pt x="902" y="587"/>
                    </a:lnTo>
                    <a:lnTo>
                      <a:pt x="890" y="624"/>
                    </a:lnTo>
                    <a:lnTo>
                      <a:pt x="890" y="624"/>
                    </a:lnTo>
                    <a:lnTo>
                      <a:pt x="903" y="618"/>
                    </a:lnTo>
                    <a:lnTo>
                      <a:pt x="917" y="612"/>
                    </a:lnTo>
                    <a:lnTo>
                      <a:pt x="931" y="608"/>
                    </a:lnTo>
                    <a:lnTo>
                      <a:pt x="945" y="605"/>
                    </a:lnTo>
                    <a:lnTo>
                      <a:pt x="960" y="604"/>
                    </a:lnTo>
                    <a:lnTo>
                      <a:pt x="976" y="603"/>
                    </a:lnTo>
                    <a:lnTo>
                      <a:pt x="1008" y="603"/>
                    </a:lnTo>
                    <a:lnTo>
                      <a:pt x="1041" y="605"/>
                    </a:lnTo>
                    <a:lnTo>
                      <a:pt x="1074" y="610"/>
                    </a:lnTo>
                    <a:lnTo>
                      <a:pt x="1142" y="619"/>
                    </a:lnTo>
                    <a:lnTo>
                      <a:pt x="1142" y="619"/>
                    </a:lnTo>
                    <a:lnTo>
                      <a:pt x="1178" y="622"/>
                    </a:lnTo>
                    <a:lnTo>
                      <a:pt x="1215" y="625"/>
                    </a:lnTo>
                    <a:lnTo>
                      <a:pt x="1252" y="627"/>
                    </a:lnTo>
                    <a:lnTo>
                      <a:pt x="1292" y="627"/>
                    </a:lnTo>
                    <a:lnTo>
                      <a:pt x="1292" y="627"/>
                    </a:lnTo>
                    <a:lnTo>
                      <a:pt x="1314" y="627"/>
                    </a:lnTo>
                    <a:lnTo>
                      <a:pt x="1338" y="629"/>
                    </a:lnTo>
                    <a:lnTo>
                      <a:pt x="1361" y="632"/>
                    </a:lnTo>
                    <a:lnTo>
                      <a:pt x="1383" y="634"/>
                    </a:lnTo>
                    <a:lnTo>
                      <a:pt x="1383" y="634"/>
                    </a:lnTo>
                    <a:lnTo>
                      <a:pt x="1401" y="634"/>
                    </a:lnTo>
                    <a:lnTo>
                      <a:pt x="1422" y="635"/>
                    </a:lnTo>
                    <a:lnTo>
                      <a:pt x="1466" y="638"/>
                    </a:lnTo>
                    <a:lnTo>
                      <a:pt x="1487" y="639"/>
                    </a:lnTo>
                    <a:lnTo>
                      <a:pt x="1509" y="639"/>
                    </a:lnTo>
                    <a:lnTo>
                      <a:pt x="1529" y="638"/>
                    </a:lnTo>
                    <a:lnTo>
                      <a:pt x="1549" y="634"/>
                    </a:lnTo>
                    <a:lnTo>
                      <a:pt x="1549" y="634"/>
                    </a:lnTo>
                    <a:lnTo>
                      <a:pt x="1557" y="636"/>
                    </a:lnTo>
                    <a:lnTo>
                      <a:pt x="1564" y="638"/>
                    </a:lnTo>
                    <a:lnTo>
                      <a:pt x="1570" y="639"/>
                    </a:lnTo>
                    <a:lnTo>
                      <a:pt x="1578" y="638"/>
                    </a:lnTo>
                    <a:lnTo>
                      <a:pt x="1578" y="638"/>
                    </a:lnTo>
                    <a:lnTo>
                      <a:pt x="1588" y="645"/>
                    </a:lnTo>
                    <a:lnTo>
                      <a:pt x="1596" y="652"/>
                    </a:lnTo>
                    <a:lnTo>
                      <a:pt x="1606" y="659"/>
                    </a:lnTo>
                    <a:lnTo>
                      <a:pt x="1617" y="664"/>
                    </a:lnTo>
                    <a:lnTo>
                      <a:pt x="1617" y="664"/>
                    </a:lnTo>
                    <a:lnTo>
                      <a:pt x="1623" y="676"/>
                    </a:lnTo>
                    <a:lnTo>
                      <a:pt x="1629" y="688"/>
                    </a:lnTo>
                    <a:lnTo>
                      <a:pt x="1633" y="702"/>
                    </a:lnTo>
                    <a:lnTo>
                      <a:pt x="1634" y="718"/>
                    </a:lnTo>
                    <a:lnTo>
                      <a:pt x="1636" y="733"/>
                    </a:lnTo>
                    <a:lnTo>
                      <a:pt x="1633" y="749"/>
                    </a:lnTo>
                    <a:lnTo>
                      <a:pt x="1630" y="763"/>
                    </a:lnTo>
                    <a:lnTo>
                      <a:pt x="1624" y="777"/>
                    </a:lnTo>
                    <a:lnTo>
                      <a:pt x="1624" y="777"/>
                    </a:lnTo>
                    <a:lnTo>
                      <a:pt x="1639" y="778"/>
                    </a:lnTo>
                    <a:lnTo>
                      <a:pt x="1658" y="778"/>
                    </a:lnTo>
                    <a:lnTo>
                      <a:pt x="1689" y="778"/>
                    </a:lnTo>
                    <a:lnTo>
                      <a:pt x="1689" y="778"/>
                    </a:lnTo>
                    <a:lnTo>
                      <a:pt x="1699" y="788"/>
                    </a:lnTo>
                    <a:lnTo>
                      <a:pt x="1707" y="799"/>
                    </a:lnTo>
                    <a:lnTo>
                      <a:pt x="1716" y="812"/>
                    </a:lnTo>
                    <a:lnTo>
                      <a:pt x="1723" y="826"/>
                    </a:lnTo>
                    <a:lnTo>
                      <a:pt x="1728" y="841"/>
                    </a:lnTo>
                    <a:lnTo>
                      <a:pt x="1733" y="857"/>
                    </a:lnTo>
                    <a:lnTo>
                      <a:pt x="1737" y="874"/>
                    </a:lnTo>
                    <a:lnTo>
                      <a:pt x="1740" y="890"/>
                    </a:lnTo>
                    <a:lnTo>
                      <a:pt x="1741" y="909"/>
                    </a:lnTo>
                    <a:lnTo>
                      <a:pt x="1741" y="927"/>
                    </a:lnTo>
                    <a:lnTo>
                      <a:pt x="1741" y="945"/>
                    </a:lnTo>
                    <a:lnTo>
                      <a:pt x="1740" y="962"/>
                    </a:lnTo>
                    <a:lnTo>
                      <a:pt x="1738" y="980"/>
                    </a:lnTo>
                    <a:lnTo>
                      <a:pt x="1734" y="999"/>
                    </a:lnTo>
                    <a:lnTo>
                      <a:pt x="1730" y="1015"/>
                    </a:lnTo>
                    <a:lnTo>
                      <a:pt x="1726" y="1032"/>
                    </a:lnTo>
                    <a:lnTo>
                      <a:pt x="1726" y="1032"/>
                    </a:lnTo>
                    <a:lnTo>
                      <a:pt x="1671" y="1076"/>
                    </a:lnTo>
                    <a:lnTo>
                      <a:pt x="1616" y="1119"/>
                    </a:lnTo>
                    <a:lnTo>
                      <a:pt x="1560" y="1161"/>
                    </a:lnTo>
                    <a:lnTo>
                      <a:pt x="1504" y="1204"/>
                    </a:lnTo>
                    <a:lnTo>
                      <a:pt x="1446" y="1244"/>
                    </a:lnTo>
                    <a:lnTo>
                      <a:pt x="1389" y="1285"/>
                    </a:lnTo>
                    <a:lnTo>
                      <a:pt x="1271" y="1364"/>
                    </a:lnTo>
                    <a:lnTo>
                      <a:pt x="1271" y="1364"/>
                    </a:lnTo>
                    <a:lnTo>
                      <a:pt x="1268" y="1371"/>
                    </a:lnTo>
                    <a:lnTo>
                      <a:pt x="1267" y="1373"/>
                    </a:lnTo>
                    <a:lnTo>
                      <a:pt x="1264" y="1376"/>
                    </a:lnTo>
                    <a:lnTo>
                      <a:pt x="1264" y="1376"/>
                    </a:lnTo>
                    <a:lnTo>
                      <a:pt x="1259" y="1376"/>
                    </a:lnTo>
                    <a:lnTo>
                      <a:pt x="1258" y="1376"/>
                    </a:lnTo>
                    <a:lnTo>
                      <a:pt x="1255" y="1378"/>
                    </a:lnTo>
                    <a:lnTo>
                      <a:pt x="1251" y="1378"/>
                    </a:lnTo>
                    <a:lnTo>
                      <a:pt x="1251" y="1378"/>
                    </a:lnTo>
                    <a:lnTo>
                      <a:pt x="1224" y="1399"/>
                    </a:lnTo>
                    <a:lnTo>
                      <a:pt x="1194" y="1420"/>
                    </a:lnTo>
                    <a:lnTo>
                      <a:pt x="1129" y="1458"/>
                    </a:lnTo>
                    <a:lnTo>
                      <a:pt x="1129" y="1458"/>
                    </a:lnTo>
                    <a:lnTo>
                      <a:pt x="1119" y="1466"/>
                    </a:lnTo>
                    <a:lnTo>
                      <a:pt x="1108" y="1475"/>
                    </a:lnTo>
                    <a:lnTo>
                      <a:pt x="1097" y="1482"/>
                    </a:lnTo>
                    <a:lnTo>
                      <a:pt x="1091" y="1484"/>
                    </a:lnTo>
                    <a:lnTo>
                      <a:pt x="1085" y="1486"/>
                    </a:lnTo>
                    <a:lnTo>
                      <a:pt x="1085" y="1486"/>
                    </a:lnTo>
                    <a:lnTo>
                      <a:pt x="1078" y="1487"/>
                    </a:lnTo>
                    <a:lnTo>
                      <a:pt x="1073" y="1487"/>
                    </a:lnTo>
                    <a:lnTo>
                      <a:pt x="1059" y="1484"/>
                    </a:lnTo>
                    <a:lnTo>
                      <a:pt x="1045" y="1480"/>
                    </a:lnTo>
                    <a:lnTo>
                      <a:pt x="1029" y="1477"/>
                    </a:lnTo>
                    <a:lnTo>
                      <a:pt x="1029" y="1477"/>
                    </a:lnTo>
                    <a:lnTo>
                      <a:pt x="1017" y="1476"/>
                    </a:lnTo>
                    <a:lnTo>
                      <a:pt x="1004" y="1477"/>
                    </a:lnTo>
                    <a:lnTo>
                      <a:pt x="990" y="1477"/>
                    </a:lnTo>
                    <a:lnTo>
                      <a:pt x="977" y="1477"/>
                    </a:lnTo>
                    <a:lnTo>
                      <a:pt x="977" y="1477"/>
                    </a:lnTo>
                    <a:lnTo>
                      <a:pt x="965" y="1476"/>
                    </a:lnTo>
                    <a:lnTo>
                      <a:pt x="951" y="1473"/>
                    </a:lnTo>
                    <a:lnTo>
                      <a:pt x="938" y="1470"/>
                    </a:lnTo>
                    <a:lnTo>
                      <a:pt x="924" y="1469"/>
                    </a:lnTo>
                    <a:lnTo>
                      <a:pt x="924" y="1469"/>
                    </a:lnTo>
                    <a:lnTo>
                      <a:pt x="814" y="1459"/>
                    </a:lnTo>
                    <a:lnTo>
                      <a:pt x="705" y="1449"/>
                    </a:lnTo>
                    <a:lnTo>
                      <a:pt x="705" y="1449"/>
                    </a:lnTo>
                    <a:lnTo>
                      <a:pt x="615" y="1442"/>
                    </a:lnTo>
                    <a:lnTo>
                      <a:pt x="574" y="1438"/>
                    </a:lnTo>
                    <a:lnTo>
                      <a:pt x="535" y="1434"/>
                    </a:lnTo>
                    <a:lnTo>
                      <a:pt x="535" y="1434"/>
                    </a:lnTo>
                    <a:lnTo>
                      <a:pt x="496" y="1427"/>
                    </a:lnTo>
                    <a:lnTo>
                      <a:pt x="455" y="1418"/>
                    </a:lnTo>
                    <a:lnTo>
                      <a:pt x="413" y="1409"/>
                    </a:lnTo>
                    <a:lnTo>
                      <a:pt x="368" y="1400"/>
                    </a:lnTo>
                    <a:lnTo>
                      <a:pt x="368" y="1400"/>
                    </a:lnTo>
                    <a:lnTo>
                      <a:pt x="302" y="1389"/>
                    </a:lnTo>
                    <a:lnTo>
                      <a:pt x="236" y="1376"/>
                    </a:lnTo>
                    <a:lnTo>
                      <a:pt x="236" y="1376"/>
                    </a:lnTo>
                    <a:lnTo>
                      <a:pt x="202" y="1369"/>
                    </a:lnTo>
                    <a:lnTo>
                      <a:pt x="167" y="1362"/>
                    </a:lnTo>
                    <a:lnTo>
                      <a:pt x="132" y="1354"/>
                    </a:lnTo>
                    <a:lnTo>
                      <a:pt x="94" y="1347"/>
                    </a:lnTo>
                    <a:lnTo>
                      <a:pt x="94" y="1347"/>
                    </a:lnTo>
                    <a:lnTo>
                      <a:pt x="77" y="1344"/>
                    </a:lnTo>
                    <a:lnTo>
                      <a:pt x="61" y="1343"/>
                    </a:lnTo>
                    <a:lnTo>
                      <a:pt x="61" y="1343"/>
                    </a:lnTo>
                    <a:lnTo>
                      <a:pt x="47" y="1338"/>
                    </a:lnTo>
                    <a:lnTo>
                      <a:pt x="40" y="1337"/>
                    </a:lnTo>
                    <a:lnTo>
                      <a:pt x="33" y="1336"/>
                    </a:lnTo>
                    <a:lnTo>
                      <a:pt x="33" y="1336"/>
                    </a:lnTo>
                    <a:lnTo>
                      <a:pt x="24" y="1337"/>
                    </a:lnTo>
                    <a:lnTo>
                      <a:pt x="17" y="1338"/>
                    </a:lnTo>
                    <a:lnTo>
                      <a:pt x="10" y="1338"/>
                    </a:lnTo>
                    <a:lnTo>
                      <a:pt x="4" y="1338"/>
                    </a:lnTo>
                    <a:lnTo>
                      <a:pt x="0" y="1336"/>
                    </a:lnTo>
                    <a:lnTo>
                      <a:pt x="0" y="1336"/>
                    </a:lnTo>
                    <a:lnTo>
                      <a:pt x="0" y="1324"/>
                    </a:lnTo>
                    <a:lnTo>
                      <a:pt x="3" y="1314"/>
                    </a:lnTo>
                    <a:lnTo>
                      <a:pt x="9" y="1305"/>
                    </a:lnTo>
                    <a:lnTo>
                      <a:pt x="16" y="1298"/>
                    </a:lnTo>
                    <a:lnTo>
                      <a:pt x="24" y="1291"/>
                    </a:lnTo>
                    <a:lnTo>
                      <a:pt x="34" y="1285"/>
                    </a:lnTo>
                    <a:lnTo>
                      <a:pt x="44" y="1282"/>
                    </a:lnTo>
                    <a:lnTo>
                      <a:pt x="54" y="1279"/>
                    </a:lnTo>
                    <a:lnTo>
                      <a:pt x="54" y="1279"/>
                    </a:lnTo>
                    <a:lnTo>
                      <a:pt x="55" y="1277"/>
                    </a:lnTo>
                    <a:lnTo>
                      <a:pt x="54" y="1272"/>
                    </a:lnTo>
                    <a:lnTo>
                      <a:pt x="51" y="1267"/>
                    </a:lnTo>
                    <a:lnTo>
                      <a:pt x="47" y="1263"/>
                    </a:lnTo>
                    <a:lnTo>
                      <a:pt x="44" y="1260"/>
                    </a:lnTo>
                    <a:lnTo>
                      <a:pt x="44" y="1256"/>
                    </a:lnTo>
                    <a:lnTo>
                      <a:pt x="44" y="1256"/>
                    </a:lnTo>
                    <a:lnTo>
                      <a:pt x="44" y="1248"/>
                    </a:lnTo>
                    <a:lnTo>
                      <a:pt x="45" y="1243"/>
                    </a:lnTo>
                    <a:lnTo>
                      <a:pt x="48" y="1237"/>
                    </a:lnTo>
                    <a:lnTo>
                      <a:pt x="51" y="1233"/>
                    </a:lnTo>
                    <a:lnTo>
                      <a:pt x="59" y="1223"/>
                    </a:lnTo>
                    <a:lnTo>
                      <a:pt x="66" y="1213"/>
                    </a:lnTo>
                    <a:lnTo>
                      <a:pt x="66" y="1213"/>
                    </a:lnTo>
                    <a:lnTo>
                      <a:pt x="63" y="1208"/>
                    </a:lnTo>
                    <a:lnTo>
                      <a:pt x="62" y="1201"/>
                    </a:lnTo>
                    <a:lnTo>
                      <a:pt x="61" y="1190"/>
                    </a:lnTo>
                    <a:lnTo>
                      <a:pt x="62" y="1177"/>
                    </a:lnTo>
                    <a:lnTo>
                      <a:pt x="63" y="1164"/>
                    </a:lnTo>
                    <a:lnTo>
                      <a:pt x="65" y="1153"/>
                    </a:lnTo>
                    <a:lnTo>
                      <a:pt x="65" y="1142"/>
                    </a:lnTo>
                    <a:lnTo>
                      <a:pt x="62" y="1131"/>
                    </a:lnTo>
                    <a:lnTo>
                      <a:pt x="59" y="1126"/>
                    </a:lnTo>
                    <a:lnTo>
                      <a:pt x="56" y="1121"/>
                    </a:lnTo>
                    <a:lnTo>
                      <a:pt x="56" y="1121"/>
                    </a:lnTo>
                    <a:lnTo>
                      <a:pt x="56" y="1117"/>
                    </a:lnTo>
                    <a:lnTo>
                      <a:pt x="59" y="1112"/>
                    </a:lnTo>
                    <a:lnTo>
                      <a:pt x="61" y="1109"/>
                    </a:lnTo>
                    <a:lnTo>
                      <a:pt x="63" y="1105"/>
                    </a:lnTo>
                    <a:lnTo>
                      <a:pt x="63" y="1105"/>
                    </a:lnTo>
                    <a:lnTo>
                      <a:pt x="45" y="1105"/>
                    </a:lnTo>
                    <a:lnTo>
                      <a:pt x="30" y="1104"/>
                    </a:lnTo>
                    <a:lnTo>
                      <a:pt x="23" y="1101"/>
                    </a:lnTo>
                    <a:lnTo>
                      <a:pt x="17" y="1100"/>
                    </a:lnTo>
                    <a:lnTo>
                      <a:pt x="10" y="1095"/>
                    </a:lnTo>
                    <a:lnTo>
                      <a:pt x="4" y="1091"/>
                    </a:lnTo>
                    <a:lnTo>
                      <a:pt x="4" y="1091"/>
                    </a:lnTo>
                    <a:lnTo>
                      <a:pt x="7" y="1079"/>
                    </a:lnTo>
                    <a:lnTo>
                      <a:pt x="9" y="1073"/>
                    </a:lnTo>
                    <a:lnTo>
                      <a:pt x="12" y="1066"/>
                    </a:lnTo>
                    <a:lnTo>
                      <a:pt x="12" y="1066"/>
                    </a:lnTo>
                    <a:lnTo>
                      <a:pt x="47" y="1052"/>
                    </a:lnTo>
                    <a:lnTo>
                      <a:pt x="83" y="1038"/>
                    </a:lnTo>
                    <a:lnTo>
                      <a:pt x="120" y="1022"/>
                    </a:lnTo>
                    <a:lnTo>
                      <a:pt x="138" y="1015"/>
                    </a:lnTo>
                    <a:lnTo>
                      <a:pt x="153" y="1007"/>
                    </a:lnTo>
                    <a:lnTo>
                      <a:pt x="153" y="1007"/>
                    </a:lnTo>
                    <a:lnTo>
                      <a:pt x="148" y="1004"/>
                    </a:lnTo>
                    <a:lnTo>
                      <a:pt x="141" y="1003"/>
                    </a:lnTo>
                    <a:lnTo>
                      <a:pt x="124" y="1001"/>
                    </a:lnTo>
                    <a:lnTo>
                      <a:pt x="106" y="1000"/>
                    </a:lnTo>
                    <a:lnTo>
                      <a:pt x="87" y="999"/>
                    </a:lnTo>
                    <a:lnTo>
                      <a:pt x="87" y="999"/>
                    </a:lnTo>
                    <a:lnTo>
                      <a:pt x="76" y="994"/>
                    </a:lnTo>
                    <a:lnTo>
                      <a:pt x="66" y="992"/>
                    </a:lnTo>
                    <a:lnTo>
                      <a:pt x="66" y="992"/>
                    </a:lnTo>
                    <a:lnTo>
                      <a:pt x="55" y="990"/>
                    </a:lnTo>
                    <a:lnTo>
                      <a:pt x="44" y="990"/>
                    </a:lnTo>
                    <a:lnTo>
                      <a:pt x="40" y="989"/>
                    </a:lnTo>
                    <a:lnTo>
                      <a:pt x="37" y="986"/>
                    </a:lnTo>
                    <a:lnTo>
                      <a:pt x="34" y="980"/>
                    </a:lnTo>
                    <a:lnTo>
                      <a:pt x="33" y="973"/>
                    </a:lnTo>
                    <a:lnTo>
                      <a:pt x="33" y="973"/>
                    </a:lnTo>
                    <a:lnTo>
                      <a:pt x="41" y="966"/>
                    </a:lnTo>
                    <a:lnTo>
                      <a:pt x="49" y="958"/>
                    </a:lnTo>
                    <a:lnTo>
                      <a:pt x="59" y="952"/>
                    </a:lnTo>
                    <a:lnTo>
                      <a:pt x="72" y="948"/>
                    </a:lnTo>
                    <a:lnTo>
                      <a:pt x="72" y="948"/>
                    </a:lnTo>
                    <a:lnTo>
                      <a:pt x="73" y="938"/>
                    </a:lnTo>
                    <a:lnTo>
                      <a:pt x="76" y="928"/>
                    </a:lnTo>
                    <a:lnTo>
                      <a:pt x="85" y="914"/>
                    </a:lnTo>
                    <a:lnTo>
                      <a:pt x="87" y="906"/>
                    </a:lnTo>
                    <a:lnTo>
                      <a:pt x="90" y="899"/>
                    </a:lnTo>
                    <a:lnTo>
                      <a:pt x="90" y="890"/>
                    </a:lnTo>
                    <a:lnTo>
                      <a:pt x="87" y="881"/>
                    </a:lnTo>
                    <a:lnTo>
                      <a:pt x="87" y="881"/>
                    </a:lnTo>
                    <a:lnTo>
                      <a:pt x="87" y="878"/>
                    </a:lnTo>
                    <a:lnTo>
                      <a:pt x="89" y="875"/>
                    </a:lnTo>
                    <a:lnTo>
                      <a:pt x="92" y="871"/>
                    </a:lnTo>
                    <a:lnTo>
                      <a:pt x="94" y="867"/>
                    </a:lnTo>
                    <a:lnTo>
                      <a:pt x="96" y="864"/>
                    </a:lnTo>
                    <a:lnTo>
                      <a:pt x="96" y="860"/>
                    </a:lnTo>
                    <a:lnTo>
                      <a:pt x="96" y="860"/>
                    </a:lnTo>
                    <a:lnTo>
                      <a:pt x="87" y="847"/>
                    </a:lnTo>
                    <a:lnTo>
                      <a:pt x="85" y="843"/>
                    </a:lnTo>
                    <a:lnTo>
                      <a:pt x="85" y="840"/>
                    </a:lnTo>
                    <a:lnTo>
                      <a:pt x="85" y="836"/>
                    </a:lnTo>
                    <a:lnTo>
                      <a:pt x="87" y="833"/>
                    </a:lnTo>
                    <a:lnTo>
                      <a:pt x="87" y="833"/>
                    </a:lnTo>
                    <a:lnTo>
                      <a:pt x="79" y="830"/>
                    </a:lnTo>
                    <a:lnTo>
                      <a:pt x="73" y="826"/>
                    </a:lnTo>
                    <a:lnTo>
                      <a:pt x="66" y="822"/>
                    </a:lnTo>
                    <a:lnTo>
                      <a:pt x="61" y="816"/>
                    </a:lnTo>
                    <a:lnTo>
                      <a:pt x="61" y="816"/>
                    </a:lnTo>
                    <a:lnTo>
                      <a:pt x="65" y="810"/>
                    </a:lnTo>
                    <a:lnTo>
                      <a:pt x="68" y="802"/>
                    </a:lnTo>
                    <a:lnTo>
                      <a:pt x="72" y="795"/>
                    </a:lnTo>
                    <a:lnTo>
                      <a:pt x="73" y="791"/>
                    </a:lnTo>
                    <a:lnTo>
                      <a:pt x="76" y="788"/>
                    </a:lnTo>
                    <a:lnTo>
                      <a:pt x="76" y="788"/>
                    </a:lnTo>
                    <a:lnTo>
                      <a:pt x="85" y="785"/>
                    </a:lnTo>
                    <a:lnTo>
                      <a:pt x="93" y="782"/>
                    </a:lnTo>
                    <a:lnTo>
                      <a:pt x="115" y="780"/>
                    </a:lnTo>
                    <a:lnTo>
                      <a:pt x="139" y="777"/>
                    </a:lnTo>
                    <a:lnTo>
                      <a:pt x="159" y="774"/>
                    </a:lnTo>
                    <a:lnTo>
                      <a:pt x="159" y="774"/>
                    </a:lnTo>
                    <a:lnTo>
                      <a:pt x="226" y="761"/>
                    </a:lnTo>
                    <a:lnTo>
                      <a:pt x="289" y="750"/>
                    </a:lnTo>
                    <a:lnTo>
                      <a:pt x="319" y="743"/>
                    </a:lnTo>
                    <a:lnTo>
                      <a:pt x="348" y="735"/>
                    </a:lnTo>
                    <a:lnTo>
                      <a:pt x="378" y="725"/>
                    </a:lnTo>
                    <a:lnTo>
                      <a:pt x="406" y="714"/>
                    </a:lnTo>
                    <a:lnTo>
                      <a:pt x="406" y="714"/>
                    </a:lnTo>
                    <a:lnTo>
                      <a:pt x="388" y="694"/>
                    </a:lnTo>
                    <a:lnTo>
                      <a:pt x="372" y="671"/>
                    </a:lnTo>
                    <a:lnTo>
                      <a:pt x="355" y="646"/>
                    </a:lnTo>
                    <a:lnTo>
                      <a:pt x="341" y="621"/>
                    </a:lnTo>
                    <a:lnTo>
                      <a:pt x="341" y="621"/>
                    </a:lnTo>
                    <a:lnTo>
                      <a:pt x="327" y="594"/>
                    </a:lnTo>
                    <a:lnTo>
                      <a:pt x="315" y="565"/>
                    </a:lnTo>
                    <a:lnTo>
                      <a:pt x="311" y="549"/>
                    </a:lnTo>
                    <a:lnTo>
                      <a:pt x="306" y="534"/>
                    </a:lnTo>
                    <a:lnTo>
                      <a:pt x="302" y="518"/>
                    </a:lnTo>
                    <a:lnTo>
                      <a:pt x="301" y="503"/>
                    </a:lnTo>
                    <a:lnTo>
                      <a:pt x="301" y="503"/>
                    </a:lnTo>
                    <a:lnTo>
                      <a:pt x="299" y="488"/>
                    </a:lnTo>
                    <a:lnTo>
                      <a:pt x="299" y="472"/>
                    </a:lnTo>
                    <a:lnTo>
                      <a:pt x="302" y="440"/>
                    </a:lnTo>
                    <a:lnTo>
                      <a:pt x="306" y="407"/>
                    </a:lnTo>
                    <a:lnTo>
                      <a:pt x="313" y="378"/>
                    </a:lnTo>
                    <a:lnTo>
                      <a:pt x="313" y="378"/>
                    </a:lnTo>
                    <a:lnTo>
                      <a:pt x="319" y="354"/>
                    </a:lnTo>
                    <a:lnTo>
                      <a:pt x="327" y="332"/>
                    </a:lnTo>
                    <a:lnTo>
                      <a:pt x="339" y="311"/>
                    </a:lnTo>
                    <a:lnTo>
                      <a:pt x="353" y="291"/>
                    </a:lnTo>
                    <a:lnTo>
                      <a:pt x="361" y="283"/>
                    </a:lnTo>
                    <a:lnTo>
                      <a:pt x="369" y="276"/>
                    </a:lnTo>
                    <a:lnTo>
                      <a:pt x="378" y="267"/>
                    </a:lnTo>
                    <a:lnTo>
                      <a:pt x="388" y="261"/>
                    </a:lnTo>
                    <a:lnTo>
                      <a:pt x="398" y="256"/>
                    </a:lnTo>
                    <a:lnTo>
                      <a:pt x="407" y="252"/>
                    </a:lnTo>
                    <a:lnTo>
                      <a:pt x="419" y="247"/>
                    </a:lnTo>
                    <a:lnTo>
                      <a:pt x="430" y="245"/>
                    </a:lnTo>
                    <a:lnTo>
                      <a:pt x="430" y="245"/>
                    </a:lnTo>
                    <a:lnTo>
                      <a:pt x="435" y="245"/>
                    </a:lnTo>
                    <a:lnTo>
                      <a:pt x="442" y="245"/>
                    </a:lnTo>
                    <a:lnTo>
                      <a:pt x="457" y="245"/>
                    </a:lnTo>
                    <a:lnTo>
                      <a:pt x="457" y="245"/>
                    </a:lnTo>
                    <a:lnTo>
                      <a:pt x="469" y="242"/>
                    </a:lnTo>
                    <a:lnTo>
                      <a:pt x="480" y="239"/>
                    </a:lnTo>
                    <a:lnTo>
                      <a:pt x="480" y="239"/>
                    </a:lnTo>
                    <a:lnTo>
                      <a:pt x="493" y="239"/>
                    </a:lnTo>
                    <a:lnTo>
                      <a:pt x="506" y="240"/>
                    </a:lnTo>
                    <a:lnTo>
                      <a:pt x="531" y="245"/>
                    </a:lnTo>
                    <a:lnTo>
                      <a:pt x="556" y="250"/>
                    </a:lnTo>
                    <a:lnTo>
                      <a:pt x="580" y="256"/>
                    </a:lnTo>
                    <a:lnTo>
                      <a:pt x="580" y="256"/>
                    </a:lnTo>
                    <a:lnTo>
                      <a:pt x="576" y="233"/>
                    </a:lnTo>
                    <a:lnTo>
                      <a:pt x="573" y="211"/>
                    </a:lnTo>
                    <a:lnTo>
                      <a:pt x="572" y="160"/>
                    </a:lnTo>
                    <a:lnTo>
                      <a:pt x="572" y="160"/>
                    </a:lnTo>
                    <a:lnTo>
                      <a:pt x="570" y="146"/>
                    </a:lnTo>
                    <a:lnTo>
                      <a:pt x="569" y="131"/>
                    </a:lnTo>
                    <a:lnTo>
                      <a:pt x="566" y="117"/>
                    </a:lnTo>
                    <a:lnTo>
                      <a:pt x="566" y="101"/>
                    </a:lnTo>
                    <a:lnTo>
                      <a:pt x="566" y="101"/>
                    </a:lnTo>
                    <a:lnTo>
                      <a:pt x="567" y="90"/>
                    </a:lnTo>
                    <a:lnTo>
                      <a:pt x="570" y="79"/>
                    </a:lnTo>
                    <a:lnTo>
                      <a:pt x="572" y="6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2" y="48"/>
                    </a:lnTo>
                    <a:lnTo>
                      <a:pt x="570" y="40"/>
                    </a:lnTo>
                    <a:lnTo>
                      <a:pt x="572" y="31"/>
                    </a:lnTo>
                    <a:lnTo>
                      <a:pt x="573" y="28"/>
                    </a:lnTo>
                    <a:lnTo>
                      <a:pt x="574" y="24"/>
                    </a:lnTo>
                    <a:lnTo>
                      <a:pt x="574" y="24"/>
                    </a:lnTo>
                    <a:lnTo>
                      <a:pt x="587" y="21"/>
                    </a:lnTo>
                    <a:lnTo>
                      <a:pt x="600" y="20"/>
                    </a:lnTo>
                    <a:lnTo>
                      <a:pt x="607" y="20"/>
                    </a:lnTo>
                    <a:lnTo>
                      <a:pt x="612" y="21"/>
                    </a:lnTo>
                    <a:lnTo>
                      <a:pt x="618" y="24"/>
                    </a:lnTo>
                    <a:lnTo>
                      <a:pt x="624" y="28"/>
                    </a:lnTo>
                    <a:lnTo>
                      <a:pt x="624" y="28"/>
                    </a:lnTo>
                    <a:lnTo>
                      <a:pt x="622" y="41"/>
                    </a:lnTo>
                    <a:lnTo>
                      <a:pt x="619" y="54"/>
                    </a:lnTo>
                    <a:lnTo>
                      <a:pt x="614" y="80"/>
                    </a:lnTo>
                    <a:lnTo>
                      <a:pt x="607" y="107"/>
                    </a:lnTo>
                    <a:lnTo>
                      <a:pt x="604" y="121"/>
                    </a:lnTo>
                    <a:lnTo>
                      <a:pt x="603" y="137"/>
                    </a:lnTo>
                    <a:lnTo>
                      <a:pt x="603" y="137"/>
                    </a:lnTo>
                    <a:lnTo>
                      <a:pt x="601" y="174"/>
                    </a:lnTo>
                    <a:lnTo>
                      <a:pt x="600" y="214"/>
                    </a:lnTo>
                    <a:lnTo>
                      <a:pt x="600" y="214"/>
                    </a:lnTo>
                    <a:lnTo>
                      <a:pt x="601" y="214"/>
                    </a:lnTo>
                    <a:lnTo>
                      <a:pt x="603" y="215"/>
                    </a:lnTo>
                    <a:lnTo>
                      <a:pt x="603" y="215"/>
                    </a:lnTo>
                    <a:lnTo>
                      <a:pt x="605" y="195"/>
                    </a:lnTo>
                    <a:lnTo>
                      <a:pt x="607" y="177"/>
                    </a:lnTo>
                    <a:lnTo>
                      <a:pt x="611" y="160"/>
                    </a:lnTo>
                    <a:lnTo>
                      <a:pt x="615" y="152"/>
                    </a:lnTo>
                    <a:lnTo>
                      <a:pt x="619" y="145"/>
                    </a:lnTo>
                    <a:lnTo>
                      <a:pt x="619" y="145"/>
                    </a:lnTo>
                    <a:lnTo>
                      <a:pt x="624" y="141"/>
                    </a:lnTo>
                    <a:lnTo>
                      <a:pt x="629" y="135"/>
                    </a:lnTo>
                    <a:lnTo>
                      <a:pt x="642" y="128"/>
                    </a:lnTo>
                    <a:lnTo>
                      <a:pt x="642" y="128"/>
                    </a:lnTo>
                    <a:lnTo>
                      <a:pt x="652" y="118"/>
                    </a:lnTo>
                    <a:lnTo>
                      <a:pt x="652" y="118"/>
                    </a:lnTo>
                    <a:lnTo>
                      <a:pt x="657" y="111"/>
                    </a:lnTo>
                    <a:lnTo>
                      <a:pt x="661" y="101"/>
                    </a:lnTo>
                    <a:lnTo>
                      <a:pt x="664" y="92"/>
                    </a:lnTo>
                    <a:lnTo>
                      <a:pt x="670" y="82"/>
                    </a:lnTo>
                    <a:lnTo>
                      <a:pt x="670" y="82"/>
                    </a:lnTo>
                    <a:lnTo>
                      <a:pt x="676" y="75"/>
                    </a:lnTo>
                    <a:lnTo>
                      <a:pt x="683" y="68"/>
                    </a:lnTo>
                    <a:lnTo>
                      <a:pt x="691" y="62"/>
                    </a:lnTo>
                    <a:lnTo>
                      <a:pt x="698" y="58"/>
                    </a:lnTo>
                    <a:lnTo>
                      <a:pt x="698" y="58"/>
                    </a:lnTo>
                    <a:lnTo>
                      <a:pt x="704" y="56"/>
                    </a:lnTo>
                    <a:lnTo>
                      <a:pt x="709" y="55"/>
                    </a:lnTo>
                    <a:lnTo>
                      <a:pt x="720" y="54"/>
                    </a:lnTo>
                    <a:lnTo>
                      <a:pt x="732" y="54"/>
                    </a:lnTo>
                    <a:lnTo>
                      <a:pt x="737" y="52"/>
                    </a:lnTo>
                    <a:lnTo>
                      <a:pt x="743" y="49"/>
                    </a:lnTo>
                    <a:lnTo>
                      <a:pt x="743" y="49"/>
                    </a:lnTo>
                    <a:lnTo>
                      <a:pt x="749" y="44"/>
                    </a:lnTo>
                    <a:lnTo>
                      <a:pt x="754" y="40"/>
                    </a:lnTo>
                    <a:lnTo>
                      <a:pt x="763" y="28"/>
                    </a:lnTo>
                    <a:lnTo>
                      <a:pt x="771" y="17"/>
                    </a:lnTo>
                    <a:lnTo>
                      <a:pt x="775" y="13"/>
                    </a:lnTo>
                    <a:lnTo>
                      <a:pt x="781" y="9"/>
                    </a:lnTo>
                    <a:lnTo>
                      <a:pt x="781" y="9"/>
                    </a:lnTo>
                    <a:lnTo>
                      <a:pt x="789" y="6"/>
                    </a:lnTo>
                    <a:lnTo>
                      <a:pt x="799" y="3"/>
                    </a:lnTo>
                    <a:lnTo>
                      <a:pt x="809" y="0"/>
                    </a:lnTo>
                    <a:lnTo>
                      <a:pt x="819" y="0"/>
                    </a:lnTo>
                    <a:lnTo>
                      <a:pt x="829" y="0"/>
                    </a:lnTo>
                    <a:lnTo>
                      <a:pt x="838" y="2"/>
                    </a:lnTo>
                    <a:lnTo>
                      <a:pt x="847" y="5"/>
                    </a:lnTo>
                    <a:lnTo>
                      <a:pt x="855" y="9"/>
                    </a:lnTo>
                    <a:lnTo>
                      <a:pt x="855" y="9"/>
                    </a:lnTo>
                    <a:lnTo>
                      <a:pt x="862" y="16"/>
                    </a:lnTo>
                    <a:lnTo>
                      <a:pt x="869" y="23"/>
                    </a:lnTo>
                    <a:lnTo>
                      <a:pt x="878" y="30"/>
                    </a:lnTo>
                    <a:lnTo>
                      <a:pt x="883" y="33"/>
                    </a:lnTo>
                    <a:lnTo>
                      <a:pt x="887" y="33"/>
                    </a:lnTo>
                    <a:lnTo>
                      <a:pt x="887" y="33"/>
                    </a:lnTo>
                    <a:lnTo>
                      <a:pt x="902" y="34"/>
                    </a:lnTo>
                    <a:lnTo>
                      <a:pt x="917" y="34"/>
                    </a:lnTo>
                    <a:lnTo>
                      <a:pt x="932" y="34"/>
                    </a:lnTo>
                    <a:lnTo>
                      <a:pt x="949" y="35"/>
                    </a:lnTo>
                    <a:lnTo>
                      <a:pt x="949" y="35"/>
                    </a:lnTo>
                    <a:lnTo>
                      <a:pt x="962" y="37"/>
                    </a:lnTo>
                    <a:lnTo>
                      <a:pt x="973" y="41"/>
                    </a:lnTo>
                    <a:lnTo>
                      <a:pt x="984" y="45"/>
                    </a:lnTo>
                    <a:lnTo>
                      <a:pt x="994" y="51"/>
                    </a:lnTo>
                    <a:lnTo>
                      <a:pt x="994" y="51"/>
                    </a:lnTo>
                    <a:lnTo>
                      <a:pt x="998" y="52"/>
                    </a:lnTo>
                    <a:lnTo>
                      <a:pt x="1003" y="51"/>
                    </a:lnTo>
                    <a:lnTo>
                      <a:pt x="1007" y="52"/>
                    </a:lnTo>
                    <a:lnTo>
                      <a:pt x="1010" y="54"/>
                    </a:lnTo>
                    <a:lnTo>
                      <a:pt x="1010" y="54"/>
                    </a:lnTo>
                    <a:close/>
                    <a:moveTo>
                      <a:pt x="923" y="44"/>
                    </a:moveTo>
                    <a:lnTo>
                      <a:pt x="923" y="44"/>
                    </a:lnTo>
                    <a:lnTo>
                      <a:pt x="914" y="45"/>
                    </a:lnTo>
                    <a:lnTo>
                      <a:pt x="906" y="48"/>
                    </a:lnTo>
                    <a:lnTo>
                      <a:pt x="897" y="51"/>
                    </a:lnTo>
                    <a:lnTo>
                      <a:pt x="890" y="51"/>
                    </a:lnTo>
                    <a:lnTo>
                      <a:pt x="890" y="51"/>
                    </a:lnTo>
                    <a:lnTo>
                      <a:pt x="886" y="49"/>
                    </a:lnTo>
                    <a:lnTo>
                      <a:pt x="882" y="48"/>
                    </a:lnTo>
                    <a:lnTo>
                      <a:pt x="876" y="44"/>
                    </a:lnTo>
                    <a:lnTo>
                      <a:pt x="869" y="40"/>
                    </a:lnTo>
                    <a:lnTo>
                      <a:pt x="866" y="38"/>
                    </a:lnTo>
                    <a:lnTo>
                      <a:pt x="862" y="38"/>
                    </a:lnTo>
                    <a:lnTo>
                      <a:pt x="862" y="38"/>
                    </a:lnTo>
                    <a:lnTo>
                      <a:pt x="855" y="30"/>
                    </a:lnTo>
                    <a:lnTo>
                      <a:pt x="848" y="23"/>
                    </a:lnTo>
                    <a:lnTo>
                      <a:pt x="840" y="17"/>
                    </a:lnTo>
                    <a:lnTo>
                      <a:pt x="831" y="14"/>
                    </a:lnTo>
                    <a:lnTo>
                      <a:pt x="822" y="14"/>
                    </a:lnTo>
                    <a:lnTo>
                      <a:pt x="812" y="14"/>
                    </a:lnTo>
                    <a:lnTo>
                      <a:pt x="800" y="17"/>
                    </a:lnTo>
                    <a:lnTo>
                      <a:pt x="788" y="21"/>
                    </a:lnTo>
                    <a:lnTo>
                      <a:pt x="788" y="21"/>
                    </a:lnTo>
                    <a:lnTo>
                      <a:pt x="779" y="28"/>
                    </a:lnTo>
                    <a:lnTo>
                      <a:pt x="772" y="37"/>
                    </a:lnTo>
                    <a:lnTo>
                      <a:pt x="757" y="54"/>
                    </a:lnTo>
                    <a:lnTo>
                      <a:pt x="749" y="61"/>
                    </a:lnTo>
                    <a:lnTo>
                      <a:pt x="737" y="66"/>
                    </a:lnTo>
                    <a:lnTo>
                      <a:pt x="732" y="68"/>
                    </a:lnTo>
                    <a:lnTo>
                      <a:pt x="726" y="69"/>
                    </a:lnTo>
                    <a:lnTo>
                      <a:pt x="719" y="69"/>
                    </a:lnTo>
                    <a:lnTo>
                      <a:pt x="712" y="68"/>
                    </a:lnTo>
                    <a:lnTo>
                      <a:pt x="712" y="68"/>
                    </a:lnTo>
                    <a:lnTo>
                      <a:pt x="709" y="71"/>
                    </a:lnTo>
                    <a:lnTo>
                      <a:pt x="705" y="72"/>
                    </a:lnTo>
                    <a:lnTo>
                      <a:pt x="701" y="73"/>
                    </a:lnTo>
                    <a:lnTo>
                      <a:pt x="698" y="75"/>
                    </a:lnTo>
                    <a:lnTo>
                      <a:pt x="698" y="75"/>
                    </a:lnTo>
                    <a:lnTo>
                      <a:pt x="697" y="75"/>
                    </a:lnTo>
                    <a:lnTo>
                      <a:pt x="695" y="75"/>
                    </a:lnTo>
                    <a:lnTo>
                      <a:pt x="695" y="75"/>
                    </a:lnTo>
                    <a:lnTo>
                      <a:pt x="697" y="76"/>
                    </a:lnTo>
                    <a:lnTo>
                      <a:pt x="697" y="76"/>
                    </a:lnTo>
                    <a:lnTo>
                      <a:pt x="694" y="79"/>
                    </a:lnTo>
                    <a:lnTo>
                      <a:pt x="687" y="82"/>
                    </a:lnTo>
                    <a:lnTo>
                      <a:pt x="687" y="82"/>
                    </a:lnTo>
                    <a:lnTo>
                      <a:pt x="677" y="101"/>
                    </a:lnTo>
                    <a:lnTo>
                      <a:pt x="666" y="120"/>
                    </a:lnTo>
                    <a:lnTo>
                      <a:pt x="660" y="128"/>
                    </a:lnTo>
                    <a:lnTo>
                      <a:pt x="653" y="135"/>
                    </a:lnTo>
                    <a:lnTo>
                      <a:pt x="646" y="142"/>
                    </a:lnTo>
                    <a:lnTo>
                      <a:pt x="636" y="146"/>
                    </a:lnTo>
                    <a:lnTo>
                      <a:pt x="636" y="146"/>
                    </a:lnTo>
                    <a:lnTo>
                      <a:pt x="631" y="155"/>
                    </a:lnTo>
                    <a:lnTo>
                      <a:pt x="625" y="165"/>
                    </a:lnTo>
                    <a:lnTo>
                      <a:pt x="621" y="177"/>
                    </a:lnTo>
                    <a:lnTo>
                      <a:pt x="619" y="190"/>
                    </a:lnTo>
                    <a:lnTo>
                      <a:pt x="618" y="204"/>
                    </a:lnTo>
                    <a:lnTo>
                      <a:pt x="618" y="217"/>
                    </a:lnTo>
                    <a:lnTo>
                      <a:pt x="618" y="228"/>
                    </a:lnTo>
                    <a:lnTo>
                      <a:pt x="621" y="238"/>
                    </a:lnTo>
                    <a:lnTo>
                      <a:pt x="621" y="238"/>
                    </a:lnTo>
                    <a:lnTo>
                      <a:pt x="624" y="231"/>
                    </a:lnTo>
                    <a:lnTo>
                      <a:pt x="628" y="224"/>
                    </a:lnTo>
                    <a:lnTo>
                      <a:pt x="638" y="211"/>
                    </a:lnTo>
                    <a:lnTo>
                      <a:pt x="647" y="198"/>
                    </a:lnTo>
                    <a:lnTo>
                      <a:pt x="652" y="191"/>
                    </a:lnTo>
                    <a:lnTo>
                      <a:pt x="656" y="184"/>
                    </a:lnTo>
                    <a:lnTo>
                      <a:pt x="656" y="184"/>
                    </a:lnTo>
                    <a:lnTo>
                      <a:pt x="659" y="172"/>
                    </a:lnTo>
                    <a:lnTo>
                      <a:pt x="660" y="159"/>
                    </a:lnTo>
                    <a:lnTo>
                      <a:pt x="661" y="153"/>
                    </a:lnTo>
                    <a:lnTo>
                      <a:pt x="664" y="148"/>
                    </a:lnTo>
                    <a:lnTo>
                      <a:pt x="668" y="144"/>
                    </a:lnTo>
                    <a:lnTo>
                      <a:pt x="673" y="142"/>
                    </a:lnTo>
                    <a:lnTo>
                      <a:pt x="673" y="142"/>
                    </a:lnTo>
                    <a:lnTo>
                      <a:pt x="668" y="156"/>
                    </a:lnTo>
                    <a:lnTo>
                      <a:pt x="668" y="163"/>
                    </a:lnTo>
                    <a:lnTo>
                      <a:pt x="670" y="166"/>
                    </a:lnTo>
                    <a:lnTo>
                      <a:pt x="671" y="167"/>
                    </a:lnTo>
                    <a:lnTo>
                      <a:pt x="671" y="167"/>
                    </a:lnTo>
                    <a:lnTo>
                      <a:pt x="677" y="159"/>
                    </a:lnTo>
                    <a:lnTo>
                      <a:pt x="684" y="152"/>
                    </a:lnTo>
                    <a:lnTo>
                      <a:pt x="691" y="144"/>
                    </a:lnTo>
                    <a:lnTo>
                      <a:pt x="698" y="137"/>
                    </a:lnTo>
                    <a:lnTo>
                      <a:pt x="698" y="137"/>
                    </a:lnTo>
                    <a:lnTo>
                      <a:pt x="698" y="131"/>
                    </a:lnTo>
                    <a:lnTo>
                      <a:pt x="699" y="124"/>
                    </a:lnTo>
                    <a:lnTo>
                      <a:pt x="706" y="111"/>
                    </a:lnTo>
                    <a:lnTo>
                      <a:pt x="715" y="100"/>
                    </a:lnTo>
                    <a:lnTo>
                      <a:pt x="719" y="97"/>
                    </a:lnTo>
                    <a:lnTo>
                      <a:pt x="723" y="94"/>
                    </a:lnTo>
                    <a:lnTo>
                      <a:pt x="723" y="94"/>
                    </a:lnTo>
                    <a:lnTo>
                      <a:pt x="723" y="100"/>
                    </a:lnTo>
                    <a:lnTo>
                      <a:pt x="720" y="104"/>
                    </a:lnTo>
                    <a:lnTo>
                      <a:pt x="716" y="113"/>
                    </a:lnTo>
                    <a:lnTo>
                      <a:pt x="712" y="120"/>
                    </a:lnTo>
                    <a:lnTo>
                      <a:pt x="709" y="129"/>
                    </a:lnTo>
                    <a:lnTo>
                      <a:pt x="709" y="129"/>
                    </a:lnTo>
                    <a:lnTo>
                      <a:pt x="725" y="122"/>
                    </a:lnTo>
                    <a:lnTo>
                      <a:pt x="739" y="114"/>
                    </a:lnTo>
                    <a:lnTo>
                      <a:pt x="754" y="106"/>
                    </a:lnTo>
                    <a:lnTo>
                      <a:pt x="761" y="103"/>
                    </a:lnTo>
                    <a:lnTo>
                      <a:pt x="770" y="101"/>
                    </a:lnTo>
                    <a:lnTo>
                      <a:pt x="770" y="101"/>
                    </a:lnTo>
                    <a:lnTo>
                      <a:pt x="775" y="96"/>
                    </a:lnTo>
                    <a:lnTo>
                      <a:pt x="782" y="92"/>
                    </a:lnTo>
                    <a:lnTo>
                      <a:pt x="799" y="83"/>
                    </a:lnTo>
                    <a:lnTo>
                      <a:pt x="816" y="76"/>
                    </a:lnTo>
                    <a:lnTo>
                      <a:pt x="830" y="72"/>
                    </a:lnTo>
                    <a:lnTo>
                      <a:pt x="830" y="72"/>
                    </a:lnTo>
                    <a:lnTo>
                      <a:pt x="829" y="76"/>
                    </a:lnTo>
                    <a:lnTo>
                      <a:pt x="826" y="79"/>
                    </a:lnTo>
                    <a:lnTo>
                      <a:pt x="820" y="83"/>
                    </a:lnTo>
                    <a:lnTo>
                      <a:pt x="813" y="89"/>
                    </a:lnTo>
                    <a:lnTo>
                      <a:pt x="807" y="94"/>
                    </a:lnTo>
                    <a:lnTo>
                      <a:pt x="807" y="94"/>
                    </a:lnTo>
                    <a:lnTo>
                      <a:pt x="817" y="92"/>
                    </a:lnTo>
                    <a:lnTo>
                      <a:pt x="827" y="90"/>
                    </a:lnTo>
                    <a:lnTo>
                      <a:pt x="848" y="89"/>
                    </a:lnTo>
                    <a:lnTo>
                      <a:pt x="871" y="89"/>
                    </a:lnTo>
                    <a:lnTo>
                      <a:pt x="893" y="86"/>
                    </a:lnTo>
                    <a:lnTo>
                      <a:pt x="893" y="86"/>
                    </a:lnTo>
                    <a:lnTo>
                      <a:pt x="902" y="83"/>
                    </a:lnTo>
                    <a:lnTo>
                      <a:pt x="910" y="80"/>
                    </a:lnTo>
                    <a:lnTo>
                      <a:pt x="928" y="73"/>
                    </a:lnTo>
                    <a:lnTo>
                      <a:pt x="946" y="68"/>
                    </a:lnTo>
                    <a:lnTo>
                      <a:pt x="956" y="66"/>
                    </a:lnTo>
                    <a:lnTo>
                      <a:pt x="965" y="66"/>
                    </a:lnTo>
                    <a:lnTo>
                      <a:pt x="965" y="66"/>
                    </a:lnTo>
                    <a:lnTo>
                      <a:pt x="958" y="73"/>
                    </a:lnTo>
                    <a:lnTo>
                      <a:pt x="949" y="79"/>
                    </a:lnTo>
                    <a:lnTo>
                      <a:pt x="941" y="85"/>
                    </a:lnTo>
                    <a:lnTo>
                      <a:pt x="931" y="89"/>
                    </a:lnTo>
                    <a:lnTo>
                      <a:pt x="909" y="93"/>
                    </a:lnTo>
                    <a:lnTo>
                      <a:pt x="886" y="97"/>
                    </a:lnTo>
                    <a:lnTo>
                      <a:pt x="838" y="101"/>
                    </a:lnTo>
                    <a:lnTo>
                      <a:pt x="816" y="106"/>
                    </a:lnTo>
                    <a:lnTo>
                      <a:pt x="805" y="108"/>
                    </a:lnTo>
                    <a:lnTo>
                      <a:pt x="795" y="111"/>
                    </a:lnTo>
                    <a:lnTo>
                      <a:pt x="795" y="111"/>
                    </a:lnTo>
                    <a:lnTo>
                      <a:pt x="823" y="127"/>
                    </a:lnTo>
                    <a:lnTo>
                      <a:pt x="836" y="135"/>
                    </a:lnTo>
                    <a:lnTo>
                      <a:pt x="840" y="139"/>
                    </a:lnTo>
                    <a:lnTo>
                      <a:pt x="843" y="145"/>
                    </a:lnTo>
                    <a:lnTo>
                      <a:pt x="843" y="145"/>
                    </a:lnTo>
                    <a:lnTo>
                      <a:pt x="836" y="144"/>
                    </a:lnTo>
                    <a:lnTo>
                      <a:pt x="827" y="139"/>
                    </a:lnTo>
                    <a:lnTo>
                      <a:pt x="810" y="131"/>
                    </a:lnTo>
                    <a:lnTo>
                      <a:pt x="793" y="122"/>
                    </a:lnTo>
                    <a:lnTo>
                      <a:pt x="784" y="120"/>
                    </a:lnTo>
                    <a:lnTo>
                      <a:pt x="774" y="118"/>
                    </a:lnTo>
                    <a:lnTo>
                      <a:pt x="774" y="118"/>
                    </a:lnTo>
                    <a:lnTo>
                      <a:pt x="767" y="120"/>
                    </a:lnTo>
                    <a:lnTo>
                      <a:pt x="760" y="120"/>
                    </a:lnTo>
                    <a:lnTo>
                      <a:pt x="747" y="125"/>
                    </a:lnTo>
                    <a:lnTo>
                      <a:pt x="736" y="132"/>
                    </a:lnTo>
                    <a:lnTo>
                      <a:pt x="723" y="139"/>
                    </a:lnTo>
                    <a:lnTo>
                      <a:pt x="723" y="139"/>
                    </a:lnTo>
                    <a:lnTo>
                      <a:pt x="739" y="144"/>
                    </a:lnTo>
                    <a:lnTo>
                      <a:pt x="753" y="149"/>
                    </a:lnTo>
                    <a:lnTo>
                      <a:pt x="765" y="155"/>
                    </a:lnTo>
                    <a:lnTo>
                      <a:pt x="777" y="163"/>
                    </a:lnTo>
                    <a:lnTo>
                      <a:pt x="777" y="163"/>
                    </a:lnTo>
                    <a:lnTo>
                      <a:pt x="768" y="162"/>
                    </a:lnTo>
                    <a:lnTo>
                      <a:pt x="760" y="160"/>
                    </a:lnTo>
                    <a:lnTo>
                      <a:pt x="743" y="155"/>
                    </a:lnTo>
                    <a:lnTo>
                      <a:pt x="733" y="152"/>
                    </a:lnTo>
                    <a:lnTo>
                      <a:pt x="725" y="151"/>
                    </a:lnTo>
                    <a:lnTo>
                      <a:pt x="716" y="151"/>
                    </a:lnTo>
                    <a:lnTo>
                      <a:pt x="708" y="152"/>
                    </a:lnTo>
                    <a:lnTo>
                      <a:pt x="708" y="152"/>
                    </a:lnTo>
                    <a:lnTo>
                      <a:pt x="701" y="156"/>
                    </a:lnTo>
                    <a:lnTo>
                      <a:pt x="695" y="160"/>
                    </a:lnTo>
                    <a:lnTo>
                      <a:pt x="684" y="170"/>
                    </a:lnTo>
                    <a:lnTo>
                      <a:pt x="674" y="181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83" y="191"/>
                    </a:lnTo>
                    <a:lnTo>
                      <a:pt x="698" y="188"/>
                    </a:lnTo>
                    <a:lnTo>
                      <a:pt x="706" y="188"/>
                    </a:lnTo>
                    <a:lnTo>
                      <a:pt x="715" y="190"/>
                    </a:lnTo>
                    <a:lnTo>
                      <a:pt x="722" y="193"/>
                    </a:lnTo>
                    <a:lnTo>
                      <a:pt x="727" y="195"/>
                    </a:lnTo>
                    <a:lnTo>
                      <a:pt x="727" y="195"/>
                    </a:lnTo>
                    <a:lnTo>
                      <a:pt x="716" y="195"/>
                    </a:lnTo>
                    <a:lnTo>
                      <a:pt x="706" y="197"/>
                    </a:lnTo>
                    <a:lnTo>
                      <a:pt x="697" y="198"/>
                    </a:lnTo>
                    <a:lnTo>
                      <a:pt x="688" y="201"/>
                    </a:lnTo>
                    <a:lnTo>
                      <a:pt x="670" y="207"/>
                    </a:lnTo>
                    <a:lnTo>
                      <a:pt x="660" y="210"/>
                    </a:lnTo>
                    <a:lnTo>
                      <a:pt x="652" y="211"/>
                    </a:lnTo>
                    <a:lnTo>
                      <a:pt x="652" y="211"/>
                    </a:lnTo>
                    <a:lnTo>
                      <a:pt x="643" y="225"/>
                    </a:lnTo>
                    <a:lnTo>
                      <a:pt x="633" y="239"/>
                    </a:lnTo>
                    <a:lnTo>
                      <a:pt x="631" y="246"/>
                    </a:lnTo>
                    <a:lnTo>
                      <a:pt x="626" y="253"/>
                    </a:lnTo>
                    <a:lnTo>
                      <a:pt x="625" y="261"/>
                    </a:lnTo>
                    <a:lnTo>
                      <a:pt x="624" y="270"/>
                    </a:lnTo>
                    <a:lnTo>
                      <a:pt x="624" y="270"/>
                    </a:lnTo>
                    <a:lnTo>
                      <a:pt x="625" y="264"/>
                    </a:lnTo>
                    <a:lnTo>
                      <a:pt x="628" y="260"/>
                    </a:lnTo>
                    <a:lnTo>
                      <a:pt x="631" y="256"/>
                    </a:lnTo>
                    <a:lnTo>
                      <a:pt x="631" y="250"/>
                    </a:lnTo>
                    <a:lnTo>
                      <a:pt x="631" y="250"/>
                    </a:lnTo>
                    <a:lnTo>
                      <a:pt x="652" y="233"/>
                    </a:lnTo>
                    <a:lnTo>
                      <a:pt x="663" y="226"/>
                    </a:lnTo>
                    <a:lnTo>
                      <a:pt x="668" y="224"/>
                    </a:lnTo>
                    <a:lnTo>
                      <a:pt x="677" y="222"/>
                    </a:lnTo>
                    <a:lnTo>
                      <a:pt x="677" y="222"/>
                    </a:lnTo>
                    <a:lnTo>
                      <a:pt x="690" y="221"/>
                    </a:lnTo>
                    <a:lnTo>
                      <a:pt x="702" y="219"/>
                    </a:lnTo>
                    <a:lnTo>
                      <a:pt x="715" y="218"/>
                    </a:lnTo>
                    <a:lnTo>
                      <a:pt x="727" y="215"/>
                    </a:lnTo>
                    <a:lnTo>
                      <a:pt x="727" y="215"/>
                    </a:lnTo>
                    <a:lnTo>
                      <a:pt x="733" y="212"/>
                    </a:lnTo>
                    <a:lnTo>
                      <a:pt x="739" y="208"/>
                    </a:lnTo>
                    <a:lnTo>
                      <a:pt x="747" y="197"/>
                    </a:lnTo>
                    <a:lnTo>
                      <a:pt x="751" y="193"/>
                    </a:lnTo>
                    <a:lnTo>
                      <a:pt x="757" y="188"/>
                    </a:lnTo>
                    <a:lnTo>
                      <a:pt x="763" y="186"/>
                    </a:lnTo>
                    <a:lnTo>
                      <a:pt x="770" y="184"/>
                    </a:lnTo>
                    <a:lnTo>
                      <a:pt x="770" y="184"/>
                    </a:lnTo>
                    <a:lnTo>
                      <a:pt x="777" y="188"/>
                    </a:lnTo>
                    <a:lnTo>
                      <a:pt x="784" y="193"/>
                    </a:lnTo>
                    <a:lnTo>
                      <a:pt x="791" y="195"/>
                    </a:lnTo>
                    <a:lnTo>
                      <a:pt x="798" y="197"/>
                    </a:lnTo>
                    <a:lnTo>
                      <a:pt x="805" y="197"/>
                    </a:lnTo>
                    <a:lnTo>
                      <a:pt x="812" y="197"/>
                    </a:lnTo>
                    <a:lnTo>
                      <a:pt x="819" y="195"/>
                    </a:lnTo>
                    <a:lnTo>
                      <a:pt x="826" y="193"/>
                    </a:lnTo>
                    <a:lnTo>
                      <a:pt x="833" y="190"/>
                    </a:lnTo>
                    <a:lnTo>
                      <a:pt x="838" y="186"/>
                    </a:lnTo>
                    <a:lnTo>
                      <a:pt x="844" y="181"/>
                    </a:lnTo>
                    <a:lnTo>
                      <a:pt x="848" y="174"/>
                    </a:lnTo>
                    <a:lnTo>
                      <a:pt x="852" y="169"/>
                    </a:lnTo>
                    <a:lnTo>
                      <a:pt x="855" y="160"/>
                    </a:lnTo>
                    <a:lnTo>
                      <a:pt x="857" y="152"/>
                    </a:lnTo>
                    <a:lnTo>
                      <a:pt x="858" y="144"/>
                    </a:lnTo>
                    <a:lnTo>
                      <a:pt x="858" y="144"/>
                    </a:lnTo>
                    <a:lnTo>
                      <a:pt x="864" y="139"/>
                    </a:lnTo>
                    <a:lnTo>
                      <a:pt x="872" y="137"/>
                    </a:lnTo>
                    <a:lnTo>
                      <a:pt x="879" y="135"/>
                    </a:lnTo>
                    <a:lnTo>
                      <a:pt x="887" y="134"/>
                    </a:lnTo>
                    <a:lnTo>
                      <a:pt x="904" y="132"/>
                    </a:lnTo>
                    <a:lnTo>
                      <a:pt x="913" y="131"/>
                    </a:lnTo>
                    <a:lnTo>
                      <a:pt x="921" y="129"/>
                    </a:lnTo>
                    <a:lnTo>
                      <a:pt x="921" y="129"/>
                    </a:lnTo>
                    <a:lnTo>
                      <a:pt x="932" y="124"/>
                    </a:lnTo>
                    <a:lnTo>
                      <a:pt x="942" y="118"/>
                    </a:lnTo>
                    <a:lnTo>
                      <a:pt x="952" y="110"/>
                    </a:lnTo>
                    <a:lnTo>
                      <a:pt x="959" y="101"/>
                    </a:lnTo>
                    <a:lnTo>
                      <a:pt x="975" y="83"/>
                    </a:lnTo>
                    <a:lnTo>
                      <a:pt x="990" y="64"/>
                    </a:lnTo>
                    <a:lnTo>
                      <a:pt x="990" y="64"/>
                    </a:lnTo>
                    <a:lnTo>
                      <a:pt x="973" y="56"/>
                    </a:lnTo>
                    <a:lnTo>
                      <a:pt x="956" y="51"/>
                    </a:lnTo>
                    <a:lnTo>
                      <a:pt x="941" y="45"/>
                    </a:lnTo>
                    <a:lnTo>
                      <a:pt x="932" y="44"/>
                    </a:lnTo>
                    <a:lnTo>
                      <a:pt x="923" y="44"/>
                    </a:lnTo>
                    <a:lnTo>
                      <a:pt x="923" y="44"/>
                    </a:lnTo>
                    <a:close/>
                    <a:moveTo>
                      <a:pt x="594" y="35"/>
                    </a:moveTo>
                    <a:lnTo>
                      <a:pt x="594" y="35"/>
                    </a:lnTo>
                    <a:lnTo>
                      <a:pt x="590" y="44"/>
                    </a:lnTo>
                    <a:lnTo>
                      <a:pt x="587" y="54"/>
                    </a:lnTo>
                    <a:lnTo>
                      <a:pt x="581" y="75"/>
                    </a:lnTo>
                    <a:lnTo>
                      <a:pt x="580" y="96"/>
                    </a:lnTo>
                    <a:lnTo>
                      <a:pt x="579" y="118"/>
                    </a:lnTo>
                    <a:lnTo>
                      <a:pt x="580" y="141"/>
                    </a:lnTo>
                    <a:lnTo>
                      <a:pt x="581" y="163"/>
                    </a:lnTo>
                    <a:lnTo>
                      <a:pt x="587" y="204"/>
                    </a:lnTo>
                    <a:lnTo>
                      <a:pt x="587" y="204"/>
                    </a:lnTo>
                    <a:lnTo>
                      <a:pt x="590" y="170"/>
                    </a:lnTo>
                    <a:lnTo>
                      <a:pt x="591" y="137"/>
                    </a:lnTo>
                    <a:lnTo>
                      <a:pt x="594" y="104"/>
                    </a:lnTo>
                    <a:lnTo>
                      <a:pt x="595" y="89"/>
                    </a:lnTo>
                    <a:lnTo>
                      <a:pt x="600" y="73"/>
                    </a:lnTo>
                    <a:lnTo>
                      <a:pt x="600" y="73"/>
                    </a:lnTo>
                    <a:lnTo>
                      <a:pt x="604" y="64"/>
                    </a:lnTo>
                    <a:lnTo>
                      <a:pt x="607" y="54"/>
                    </a:lnTo>
                    <a:lnTo>
                      <a:pt x="608" y="49"/>
                    </a:lnTo>
                    <a:lnTo>
                      <a:pt x="608" y="44"/>
                    </a:lnTo>
                    <a:lnTo>
                      <a:pt x="608" y="40"/>
                    </a:lnTo>
                    <a:lnTo>
                      <a:pt x="605" y="35"/>
                    </a:lnTo>
                    <a:lnTo>
                      <a:pt x="605" y="35"/>
                    </a:lnTo>
                    <a:lnTo>
                      <a:pt x="603" y="34"/>
                    </a:lnTo>
                    <a:lnTo>
                      <a:pt x="601" y="34"/>
                    </a:lnTo>
                    <a:lnTo>
                      <a:pt x="598" y="35"/>
                    </a:lnTo>
                    <a:lnTo>
                      <a:pt x="594" y="35"/>
                    </a:lnTo>
                    <a:lnTo>
                      <a:pt x="594" y="35"/>
                    </a:lnTo>
                    <a:close/>
                    <a:moveTo>
                      <a:pt x="603" y="242"/>
                    </a:moveTo>
                    <a:lnTo>
                      <a:pt x="603" y="242"/>
                    </a:lnTo>
                    <a:lnTo>
                      <a:pt x="604" y="245"/>
                    </a:lnTo>
                    <a:lnTo>
                      <a:pt x="604" y="246"/>
                    </a:lnTo>
                    <a:lnTo>
                      <a:pt x="605" y="243"/>
                    </a:lnTo>
                    <a:lnTo>
                      <a:pt x="604" y="235"/>
                    </a:lnTo>
                    <a:lnTo>
                      <a:pt x="604" y="232"/>
                    </a:lnTo>
                    <a:lnTo>
                      <a:pt x="601" y="229"/>
                    </a:lnTo>
                    <a:lnTo>
                      <a:pt x="601" y="229"/>
                    </a:lnTo>
                    <a:lnTo>
                      <a:pt x="601" y="236"/>
                    </a:lnTo>
                    <a:lnTo>
                      <a:pt x="603" y="242"/>
                    </a:lnTo>
                    <a:lnTo>
                      <a:pt x="603" y="242"/>
                    </a:lnTo>
                    <a:close/>
                    <a:moveTo>
                      <a:pt x="699" y="698"/>
                    </a:moveTo>
                    <a:lnTo>
                      <a:pt x="699" y="698"/>
                    </a:lnTo>
                    <a:lnTo>
                      <a:pt x="701" y="700"/>
                    </a:lnTo>
                    <a:lnTo>
                      <a:pt x="701" y="702"/>
                    </a:lnTo>
                    <a:lnTo>
                      <a:pt x="699" y="711"/>
                    </a:lnTo>
                    <a:lnTo>
                      <a:pt x="694" y="721"/>
                    </a:lnTo>
                    <a:lnTo>
                      <a:pt x="687" y="730"/>
                    </a:lnTo>
                    <a:lnTo>
                      <a:pt x="678" y="740"/>
                    </a:lnTo>
                    <a:lnTo>
                      <a:pt x="670" y="750"/>
                    </a:lnTo>
                    <a:lnTo>
                      <a:pt x="663" y="756"/>
                    </a:lnTo>
                    <a:lnTo>
                      <a:pt x="657" y="758"/>
                    </a:lnTo>
                    <a:lnTo>
                      <a:pt x="657" y="758"/>
                    </a:lnTo>
                    <a:lnTo>
                      <a:pt x="656" y="760"/>
                    </a:lnTo>
                    <a:lnTo>
                      <a:pt x="657" y="760"/>
                    </a:lnTo>
                    <a:lnTo>
                      <a:pt x="657" y="760"/>
                    </a:lnTo>
                    <a:lnTo>
                      <a:pt x="664" y="761"/>
                    </a:lnTo>
                    <a:lnTo>
                      <a:pt x="671" y="763"/>
                    </a:lnTo>
                    <a:lnTo>
                      <a:pt x="687" y="770"/>
                    </a:lnTo>
                    <a:lnTo>
                      <a:pt x="687" y="770"/>
                    </a:lnTo>
                    <a:lnTo>
                      <a:pt x="705" y="771"/>
                    </a:lnTo>
                    <a:lnTo>
                      <a:pt x="722" y="770"/>
                    </a:lnTo>
                    <a:lnTo>
                      <a:pt x="737" y="767"/>
                    </a:lnTo>
                    <a:lnTo>
                      <a:pt x="753" y="763"/>
                    </a:lnTo>
                    <a:lnTo>
                      <a:pt x="767" y="756"/>
                    </a:lnTo>
                    <a:lnTo>
                      <a:pt x="779" y="749"/>
                    </a:lnTo>
                    <a:lnTo>
                      <a:pt x="791" y="742"/>
                    </a:lnTo>
                    <a:lnTo>
                      <a:pt x="802" y="733"/>
                    </a:lnTo>
                    <a:lnTo>
                      <a:pt x="802" y="733"/>
                    </a:lnTo>
                    <a:lnTo>
                      <a:pt x="819" y="721"/>
                    </a:lnTo>
                    <a:lnTo>
                      <a:pt x="826" y="715"/>
                    </a:lnTo>
                    <a:lnTo>
                      <a:pt x="831" y="709"/>
                    </a:lnTo>
                    <a:lnTo>
                      <a:pt x="831" y="709"/>
                    </a:lnTo>
                    <a:lnTo>
                      <a:pt x="837" y="702"/>
                    </a:lnTo>
                    <a:lnTo>
                      <a:pt x="843" y="694"/>
                    </a:lnTo>
                    <a:lnTo>
                      <a:pt x="852" y="673"/>
                    </a:lnTo>
                    <a:lnTo>
                      <a:pt x="859" y="652"/>
                    </a:lnTo>
                    <a:lnTo>
                      <a:pt x="864" y="636"/>
                    </a:lnTo>
                    <a:lnTo>
                      <a:pt x="864" y="636"/>
                    </a:lnTo>
                    <a:lnTo>
                      <a:pt x="873" y="624"/>
                    </a:lnTo>
                    <a:lnTo>
                      <a:pt x="873" y="624"/>
                    </a:lnTo>
                    <a:lnTo>
                      <a:pt x="887" y="580"/>
                    </a:lnTo>
                    <a:lnTo>
                      <a:pt x="893" y="558"/>
                    </a:lnTo>
                    <a:lnTo>
                      <a:pt x="899" y="534"/>
                    </a:lnTo>
                    <a:lnTo>
                      <a:pt x="903" y="509"/>
                    </a:lnTo>
                    <a:lnTo>
                      <a:pt x="906" y="485"/>
                    </a:lnTo>
                    <a:lnTo>
                      <a:pt x="907" y="461"/>
                    </a:lnTo>
                    <a:lnTo>
                      <a:pt x="907" y="437"/>
                    </a:lnTo>
                    <a:lnTo>
                      <a:pt x="907" y="437"/>
                    </a:lnTo>
                    <a:lnTo>
                      <a:pt x="906" y="417"/>
                    </a:lnTo>
                    <a:lnTo>
                      <a:pt x="903" y="396"/>
                    </a:lnTo>
                    <a:lnTo>
                      <a:pt x="899" y="375"/>
                    </a:lnTo>
                    <a:lnTo>
                      <a:pt x="895" y="356"/>
                    </a:lnTo>
                    <a:lnTo>
                      <a:pt x="887" y="337"/>
                    </a:lnTo>
                    <a:lnTo>
                      <a:pt x="879" y="322"/>
                    </a:lnTo>
                    <a:lnTo>
                      <a:pt x="875" y="313"/>
                    </a:lnTo>
                    <a:lnTo>
                      <a:pt x="869" y="308"/>
                    </a:lnTo>
                    <a:lnTo>
                      <a:pt x="864" y="302"/>
                    </a:lnTo>
                    <a:lnTo>
                      <a:pt x="857" y="297"/>
                    </a:lnTo>
                    <a:lnTo>
                      <a:pt x="857" y="297"/>
                    </a:lnTo>
                    <a:lnTo>
                      <a:pt x="838" y="287"/>
                    </a:lnTo>
                    <a:lnTo>
                      <a:pt x="817" y="277"/>
                    </a:lnTo>
                    <a:lnTo>
                      <a:pt x="796" y="268"/>
                    </a:lnTo>
                    <a:lnTo>
                      <a:pt x="774" y="261"/>
                    </a:lnTo>
                    <a:lnTo>
                      <a:pt x="751" y="257"/>
                    </a:lnTo>
                    <a:lnTo>
                      <a:pt x="727" y="254"/>
                    </a:lnTo>
                    <a:lnTo>
                      <a:pt x="704" y="254"/>
                    </a:lnTo>
                    <a:lnTo>
                      <a:pt x="680" y="257"/>
                    </a:lnTo>
                    <a:lnTo>
                      <a:pt x="680" y="257"/>
                    </a:lnTo>
                    <a:lnTo>
                      <a:pt x="670" y="260"/>
                    </a:lnTo>
                    <a:lnTo>
                      <a:pt x="660" y="264"/>
                    </a:lnTo>
                    <a:lnTo>
                      <a:pt x="650" y="268"/>
                    </a:lnTo>
                    <a:lnTo>
                      <a:pt x="640" y="274"/>
                    </a:lnTo>
                    <a:lnTo>
                      <a:pt x="624" y="288"/>
                    </a:lnTo>
                    <a:lnTo>
                      <a:pt x="607" y="302"/>
                    </a:lnTo>
                    <a:lnTo>
                      <a:pt x="607" y="302"/>
                    </a:lnTo>
                    <a:lnTo>
                      <a:pt x="600" y="304"/>
                    </a:lnTo>
                    <a:lnTo>
                      <a:pt x="591" y="308"/>
                    </a:lnTo>
                    <a:lnTo>
                      <a:pt x="574" y="315"/>
                    </a:lnTo>
                    <a:lnTo>
                      <a:pt x="574" y="315"/>
                    </a:lnTo>
                    <a:lnTo>
                      <a:pt x="565" y="312"/>
                    </a:lnTo>
                    <a:lnTo>
                      <a:pt x="555" y="312"/>
                    </a:lnTo>
                    <a:lnTo>
                      <a:pt x="545" y="312"/>
                    </a:lnTo>
                    <a:lnTo>
                      <a:pt x="537" y="313"/>
                    </a:lnTo>
                    <a:lnTo>
                      <a:pt x="537" y="313"/>
                    </a:lnTo>
                    <a:lnTo>
                      <a:pt x="534" y="311"/>
                    </a:lnTo>
                    <a:lnTo>
                      <a:pt x="530" y="308"/>
                    </a:lnTo>
                    <a:lnTo>
                      <a:pt x="522" y="304"/>
                    </a:lnTo>
                    <a:lnTo>
                      <a:pt x="518" y="301"/>
                    </a:lnTo>
                    <a:lnTo>
                      <a:pt x="517" y="297"/>
                    </a:lnTo>
                    <a:lnTo>
                      <a:pt x="515" y="292"/>
                    </a:lnTo>
                    <a:lnTo>
                      <a:pt x="515" y="285"/>
                    </a:lnTo>
                    <a:lnTo>
                      <a:pt x="515" y="285"/>
                    </a:lnTo>
                    <a:lnTo>
                      <a:pt x="520" y="285"/>
                    </a:lnTo>
                    <a:lnTo>
                      <a:pt x="521" y="284"/>
                    </a:lnTo>
                    <a:lnTo>
                      <a:pt x="527" y="281"/>
                    </a:lnTo>
                    <a:lnTo>
                      <a:pt x="527" y="281"/>
                    </a:lnTo>
                    <a:lnTo>
                      <a:pt x="531" y="287"/>
                    </a:lnTo>
                    <a:lnTo>
                      <a:pt x="538" y="292"/>
                    </a:lnTo>
                    <a:lnTo>
                      <a:pt x="546" y="295"/>
                    </a:lnTo>
                    <a:lnTo>
                      <a:pt x="556" y="298"/>
                    </a:lnTo>
                    <a:lnTo>
                      <a:pt x="565" y="299"/>
                    </a:lnTo>
                    <a:lnTo>
                      <a:pt x="574" y="298"/>
                    </a:lnTo>
                    <a:lnTo>
                      <a:pt x="583" y="297"/>
                    </a:lnTo>
                    <a:lnTo>
                      <a:pt x="591" y="294"/>
                    </a:lnTo>
                    <a:lnTo>
                      <a:pt x="591" y="294"/>
                    </a:lnTo>
                    <a:lnTo>
                      <a:pt x="590" y="288"/>
                    </a:lnTo>
                    <a:lnTo>
                      <a:pt x="587" y="281"/>
                    </a:lnTo>
                    <a:lnTo>
                      <a:pt x="581" y="267"/>
                    </a:lnTo>
                    <a:lnTo>
                      <a:pt x="581" y="267"/>
                    </a:lnTo>
                    <a:lnTo>
                      <a:pt x="577" y="268"/>
                    </a:lnTo>
                    <a:lnTo>
                      <a:pt x="573" y="268"/>
                    </a:lnTo>
                    <a:lnTo>
                      <a:pt x="563" y="267"/>
                    </a:lnTo>
                    <a:lnTo>
                      <a:pt x="555" y="263"/>
                    </a:lnTo>
                    <a:lnTo>
                      <a:pt x="545" y="260"/>
                    </a:lnTo>
                    <a:lnTo>
                      <a:pt x="545" y="260"/>
                    </a:lnTo>
                    <a:lnTo>
                      <a:pt x="524" y="257"/>
                    </a:lnTo>
                    <a:lnTo>
                      <a:pt x="501" y="256"/>
                    </a:lnTo>
                    <a:lnTo>
                      <a:pt x="479" y="256"/>
                    </a:lnTo>
                    <a:lnTo>
                      <a:pt x="457" y="257"/>
                    </a:lnTo>
                    <a:lnTo>
                      <a:pt x="435" y="261"/>
                    </a:lnTo>
                    <a:lnTo>
                      <a:pt x="414" y="267"/>
                    </a:lnTo>
                    <a:lnTo>
                      <a:pt x="396" y="276"/>
                    </a:lnTo>
                    <a:lnTo>
                      <a:pt x="388" y="281"/>
                    </a:lnTo>
                    <a:lnTo>
                      <a:pt x="381" y="287"/>
                    </a:lnTo>
                    <a:lnTo>
                      <a:pt x="381" y="287"/>
                    </a:lnTo>
                    <a:lnTo>
                      <a:pt x="368" y="297"/>
                    </a:lnTo>
                    <a:lnTo>
                      <a:pt x="358" y="304"/>
                    </a:lnTo>
                    <a:lnTo>
                      <a:pt x="358" y="304"/>
                    </a:lnTo>
                    <a:lnTo>
                      <a:pt x="351" y="313"/>
                    </a:lnTo>
                    <a:lnTo>
                      <a:pt x="344" y="325"/>
                    </a:lnTo>
                    <a:lnTo>
                      <a:pt x="339" y="337"/>
                    </a:lnTo>
                    <a:lnTo>
                      <a:pt x="333" y="350"/>
                    </a:lnTo>
                    <a:lnTo>
                      <a:pt x="329" y="364"/>
                    </a:lnTo>
                    <a:lnTo>
                      <a:pt x="325" y="379"/>
                    </a:lnTo>
                    <a:lnTo>
                      <a:pt x="318" y="412"/>
                    </a:lnTo>
                    <a:lnTo>
                      <a:pt x="315" y="445"/>
                    </a:lnTo>
                    <a:lnTo>
                      <a:pt x="315" y="478"/>
                    </a:lnTo>
                    <a:lnTo>
                      <a:pt x="316" y="507"/>
                    </a:lnTo>
                    <a:lnTo>
                      <a:pt x="319" y="521"/>
                    </a:lnTo>
                    <a:lnTo>
                      <a:pt x="322" y="534"/>
                    </a:lnTo>
                    <a:lnTo>
                      <a:pt x="322" y="534"/>
                    </a:lnTo>
                    <a:lnTo>
                      <a:pt x="334" y="576"/>
                    </a:lnTo>
                    <a:lnTo>
                      <a:pt x="343" y="597"/>
                    </a:lnTo>
                    <a:lnTo>
                      <a:pt x="353" y="618"/>
                    </a:lnTo>
                    <a:lnTo>
                      <a:pt x="362" y="638"/>
                    </a:lnTo>
                    <a:lnTo>
                      <a:pt x="374" y="657"/>
                    </a:lnTo>
                    <a:lnTo>
                      <a:pt x="388" y="676"/>
                    </a:lnTo>
                    <a:lnTo>
                      <a:pt x="402" y="691"/>
                    </a:lnTo>
                    <a:lnTo>
                      <a:pt x="402" y="691"/>
                    </a:lnTo>
                    <a:lnTo>
                      <a:pt x="428" y="716"/>
                    </a:lnTo>
                    <a:lnTo>
                      <a:pt x="442" y="728"/>
                    </a:lnTo>
                    <a:lnTo>
                      <a:pt x="457" y="739"/>
                    </a:lnTo>
                    <a:lnTo>
                      <a:pt x="471" y="749"/>
                    </a:lnTo>
                    <a:lnTo>
                      <a:pt x="485" y="757"/>
                    </a:lnTo>
                    <a:lnTo>
                      <a:pt x="501" y="764"/>
                    </a:lnTo>
                    <a:lnTo>
                      <a:pt x="520" y="770"/>
                    </a:lnTo>
                    <a:lnTo>
                      <a:pt x="520" y="770"/>
                    </a:lnTo>
                    <a:lnTo>
                      <a:pt x="530" y="771"/>
                    </a:lnTo>
                    <a:lnTo>
                      <a:pt x="538" y="771"/>
                    </a:lnTo>
                    <a:lnTo>
                      <a:pt x="548" y="771"/>
                    </a:lnTo>
                    <a:lnTo>
                      <a:pt x="556" y="770"/>
                    </a:lnTo>
                    <a:lnTo>
                      <a:pt x="573" y="766"/>
                    </a:lnTo>
                    <a:lnTo>
                      <a:pt x="591" y="763"/>
                    </a:lnTo>
                    <a:lnTo>
                      <a:pt x="591" y="763"/>
                    </a:lnTo>
                    <a:lnTo>
                      <a:pt x="569" y="749"/>
                    </a:lnTo>
                    <a:lnTo>
                      <a:pt x="559" y="740"/>
                    </a:lnTo>
                    <a:lnTo>
                      <a:pt x="549" y="732"/>
                    </a:lnTo>
                    <a:lnTo>
                      <a:pt x="541" y="722"/>
                    </a:lnTo>
                    <a:lnTo>
                      <a:pt x="534" y="711"/>
                    </a:lnTo>
                    <a:lnTo>
                      <a:pt x="528" y="698"/>
                    </a:lnTo>
                    <a:lnTo>
                      <a:pt x="524" y="684"/>
                    </a:lnTo>
                    <a:lnTo>
                      <a:pt x="524" y="684"/>
                    </a:lnTo>
                    <a:lnTo>
                      <a:pt x="542" y="704"/>
                    </a:lnTo>
                    <a:lnTo>
                      <a:pt x="559" y="723"/>
                    </a:lnTo>
                    <a:lnTo>
                      <a:pt x="569" y="732"/>
                    </a:lnTo>
                    <a:lnTo>
                      <a:pt x="579" y="740"/>
                    </a:lnTo>
                    <a:lnTo>
                      <a:pt x="590" y="747"/>
                    </a:lnTo>
                    <a:lnTo>
                      <a:pt x="603" y="754"/>
                    </a:lnTo>
                    <a:lnTo>
                      <a:pt x="603" y="754"/>
                    </a:lnTo>
                    <a:lnTo>
                      <a:pt x="619" y="753"/>
                    </a:lnTo>
                    <a:lnTo>
                      <a:pt x="633" y="750"/>
                    </a:lnTo>
                    <a:lnTo>
                      <a:pt x="647" y="744"/>
                    </a:lnTo>
                    <a:lnTo>
                      <a:pt x="664" y="737"/>
                    </a:lnTo>
                    <a:lnTo>
                      <a:pt x="664" y="737"/>
                    </a:lnTo>
                    <a:lnTo>
                      <a:pt x="668" y="735"/>
                    </a:lnTo>
                    <a:lnTo>
                      <a:pt x="673" y="728"/>
                    </a:lnTo>
                    <a:lnTo>
                      <a:pt x="681" y="712"/>
                    </a:lnTo>
                    <a:lnTo>
                      <a:pt x="685" y="705"/>
                    </a:lnTo>
                    <a:lnTo>
                      <a:pt x="690" y="700"/>
                    </a:lnTo>
                    <a:lnTo>
                      <a:pt x="695" y="697"/>
                    </a:lnTo>
                    <a:lnTo>
                      <a:pt x="697" y="697"/>
                    </a:lnTo>
                    <a:lnTo>
                      <a:pt x="699" y="698"/>
                    </a:lnTo>
                    <a:lnTo>
                      <a:pt x="699" y="698"/>
                    </a:lnTo>
                    <a:close/>
                    <a:moveTo>
                      <a:pt x="465" y="766"/>
                    </a:moveTo>
                    <a:lnTo>
                      <a:pt x="465" y="766"/>
                    </a:lnTo>
                    <a:lnTo>
                      <a:pt x="455" y="756"/>
                    </a:lnTo>
                    <a:lnTo>
                      <a:pt x="445" y="746"/>
                    </a:lnTo>
                    <a:lnTo>
                      <a:pt x="423" y="729"/>
                    </a:lnTo>
                    <a:lnTo>
                      <a:pt x="423" y="729"/>
                    </a:lnTo>
                    <a:lnTo>
                      <a:pt x="421" y="730"/>
                    </a:lnTo>
                    <a:lnTo>
                      <a:pt x="420" y="730"/>
                    </a:lnTo>
                    <a:lnTo>
                      <a:pt x="420" y="730"/>
                    </a:lnTo>
                    <a:lnTo>
                      <a:pt x="416" y="732"/>
                    </a:lnTo>
                    <a:lnTo>
                      <a:pt x="413" y="732"/>
                    </a:lnTo>
                    <a:lnTo>
                      <a:pt x="407" y="730"/>
                    </a:lnTo>
                    <a:lnTo>
                      <a:pt x="407" y="730"/>
                    </a:lnTo>
                    <a:lnTo>
                      <a:pt x="372" y="743"/>
                    </a:lnTo>
                    <a:lnTo>
                      <a:pt x="336" y="753"/>
                    </a:lnTo>
                    <a:lnTo>
                      <a:pt x="298" y="763"/>
                    </a:lnTo>
                    <a:lnTo>
                      <a:pt x="259" y="771"/>
                    </a:lnTo>
                    <a:lnTo>
                      <a:pt x="259" y="771"/>
                    </a:lnTo>
                    <a:lnTo>
                      <a:pt x="240" y="774"/>
                    </a:lnTo>
                    <a:lnTo>
                      <a:pt x="221" y="777"/>
                    </a:lnTo>
                    <a:lnTo>
                      <a:pt x="180" y="784"/>
                    </a:lnTo>
                    <a:lnTo>
                      <a:pt x="180" y="784"/>
                    </a:lnTo>
                    <a:lnTo>
                      <a:pt x="155" y="788"/>
                    </a:lnTo>
                    <a:lnTo>
                      <a:pt x="125" y="794"/>
                    </a:lnTo>
                    <a:lnTo>
                      <a:pt x="113" y="798"/>
                    </a:lnTo>
                    <a:lnTo>
                      <a:pt x="100" y="802"/>
                    </a:lnTo>
                    <a:lnTo>
                      <a:pt x="89" y="808"/>
                    </a:lnTo>
                    <a:lnTo>
                      <a:pt x="80" y="815"/>
                    </a:lnTo>
                    <a:lnTo>
                      <a:pt x="80" y="815"/>
                    </a:lnTo>
                    <a:lnTo>
                      <a:pt x="111" y="823"/>
                    </a:lnTo>
                    <a:lnTo>
                      <a:pt x="146" y="830"/>
                    </a:lnTo>
                    <a:lnTo>
                      <a:pt x="183" y="837"/>
                    </a:lnTo>
                    <a:lnTo>
                      <a:pt x="221" y="843"/>
                    </a:lnTo>
                    <a:lnTo>
                      <a:pt x="259" y="847"/>
                    </a:lnTo>
                    <a:lnTo>
                      <a:pt x="296" y="850"/>
                    </a:lnTo>
                    <a:lnTo>
                      <a:pt x="332" y="851"/>
                    </a:lnTo>
                    <a:lnTo>
                      <a:pt x="364" y="850"/>
                    </a:lnTo>
                    <a:lnTo>
                      <a:pt x="364" y="850"/>
                    </a:lnTo>
                    <a:lnTo>
                      <a:pt x="374" y="853"/>
                    </a:lnTo>
                    <a:lnTo>
                      <a:pt x="385" y="854"/>
                    </a:lnTo>
                    <a:lnTo>
                      <a:pt x="407" y="854"/>
                    </a:lnTo>
                    <a:lnTo>
                      <a:pt x="430" y="854"/>
                    </a:lnTo>
                    <a:lnTo>
                      <a:pt x="452" y="855"/>
                    </a:lnTo>
                    <a:lnTo>
                      <a:pt x="452" y="855"/>
                    </a:lnTo>
                    <a:lnTo>
                      <a:pt x="496" y="860"/>
                    </a:lnTo>
                    <a:lnTo>
                      <a:pt x="541" y="865"/>
                    </a:lnTo>
                    <a:lnTo>
                      <a:pt x="586" y="872"/>
                    </a:lnTo>
                    <a:lnTo>
                      <a:pt x="631" y="876"/>
                    </a:lnTo>
                    <a:lnTo>
                      <a:pt x="631" y="876"/>
                    </a:lnTo>
                    <a:lnTo>
                      <a:pt x="708" y="882"/>
                    </a:lnTo>
                    <a:lnTo>
                      <a:pt x="788" y="889"/>
                    </a:lnTo>
                    <a:lnTo>
                      <a:pt x="869" y="896"/>
                    </a:lnTo>
                    <a:lnTo>
                      <a:pt x="949" y="902"/>
                    </a:lnTo>
                    <a:lnTo>
                      <a:pt x="949" y="902"/>
                    </a:lnTo>
                    <a:lnTo>
                      <a:pt x="980" y="905"/>
                    </a:lnTo>
                    <a:lnTo>
                      <a:pt x="994" y="906"/>
                    </a:lnTo>
                    <a:lnTo>
                      <a:pt x="1008" y="906"/>
                    </a:lnTo>
                    <a:lnTo>
                      <a:pt x="1008" y="906"/>
                    </a:lnTo>
                    <a:lnTo>
                      <a:pt x="1015" y="905"/>
                    </a:lnTo>
                    <a:lnTo>
                      <a:pt x="1022" y="905"/>
                    </a:lnTo>
                    <a:lnTo>
                      <a:pt x="1028" y="902"/>
                    </a:lnTo>
                    <a:lnTo>
                      <a:pt x="1033" y="897"/>
                    </a:lnTo>
                    <a:lnTo>
                      <a:pt x="1033" y="897"/>
                    </a:lnTo>
                    <a:lnTo>
                      <a:pt x="1039" y="900"/>
                    </a:lnTo>
                    <a:lnTo>
                      <a:pt x="1042" y="900"/>
                    </a:lnTo>
                    <a:lnTo>
                      <a:pt x="1045" y="900"/>
                    </a:lnTo>
                    <a:lnTo>
                      <a:pt x="1045" y="900"/>
                    </a:lnTo>
                    <a:lnTo>
                      <a:pt x="1078" y="883"/>
                    </a:lnTo>
                    <a:lnTo>
                      <a:pt x="1114" y="867"/>
                    </a:lnTo>
                    <a:lnTo>
                      <a:pt x="1184" y="836"/>
                    </a:lnTo>
                    <a:lnTo>
                      <a:pt x="1219" y="822"/>
                    </a:lnTo>
                    <a:lnTo>
                      <a:pt x="1254" y="805"/>
                    </a:lnTo>
                    <a:lnTo>
                      <a:pt x="1288" y="788"/>
                    </a:lnTo>
                    <a:lnTo>
                      <a:pt x="1320" y="770"/>
                    </a:lnTo>
                    <a:lnTo>
                      <a:pt x="1320" y="770"/>
                    </a:lnTo>
                    <a:lnTo>
                      <a:pt x="1321" y="771"/>
                    </a:lnTo>
                    <a:lnTo>
                      <a:pt x="1324" y="770"/>
                    </a:lnTo>
                    <a:lnTo>
                      <a:pt x="1327" y="770"/>
                    </a:lnTo>
                    <a:lnTo>
                      <a:pt x="1330" y="770"/>
                    </a:lnTo>
                    <a:lnTo>
                      <a:pt x="1330" y="770"/>
                    </a:lnTo>
                    <a:lnTo>
                      <a:pt x="1432" y="712"/>
                    </a:lnTo>
                    <a:lnTo>
                      <a:pt x="1483" y="684"/>
                    </a:lnTo>
                    <a:lnTo>
                      <a:pt x="1535" y="656"/>
                    </a:lnTo>
                    <a:lnTo>
                      <a:pt x="1535" y="656"/>
                    </a:lnTo>
                    <a:lnTo>
                      <a:pt x="1528" y="657"/>
                    </a:lnTo>
                    <a:lnTo>
                      <a:pt x="1521" y="657"/>
                    </a:lnTo>
                    <a:lnTo>
                      <a:pt x="1508" y="656"/>
                    </a:lnTo>
                    <a:lnTo>
                      <a:pt x="1494" y="655"/>
                    </a:lnTo>
                    <a:lnTo>
                      <a:pt x="1488" y="655"/>
                    </a:lnTo>
                    <a:lnTo>
                      <a:pt x="1480" y="657"/>
                    </a:lnTo>
                    <a:lnTo>
                      <a:pt x="1480" y="657"/>
                    </a:lnTo>
                    <a:lnTo>
                      <a:pt x="1469" y="655"/>
                    </a:lnTo>
                    <a:lnTo>
                      <a:pt x="1457" y="653"/>
                    </a:lnTo>
                    <a:lnTo>
                      <a:pt x="1434" y="652"/>
                    </a:lnTo>
                    <a:lnTo>
                      <a:pt x="1411" y="653"/>
                    </a:lnTo>
                    <a:lnTo>
                      <a:pt x="1387" y="652"/>
                    </a:lnTo>
                    <a:lnTo>
                      <a:pt x="1387" y="652"/>
                    </a:lnTo>
                    <a:lnTo>
                      <a:pt x="1380" y="652"/>
                    </a:lnTo>
                    <a:lnTo>
                      <a:pt x="1372" y="649"/>
                    </a:lnTo>
                    <a:lnTo>
                      <a:pt x="1365" y="646"/>
                    </a:lnTo>
                    <a:lnTo>
                      <a:pt x="1356" y="645"/>
                    </a:lnTo>
                    <a:lnTo>
                      <a:pt x="1356" y="645"/>
                    </a:lnTo>
                    <a:lnTo>
                      <a:pt x="1345" y="645"/>
                    </a:lnTo>
                    <a:lnTo>
                      <a:pt x="1334" y="643"/>
                    </a:lnTo>
                    <a:lnTo>
                      <a:pt x="1311" y="643"/>
                    </a:lnTo>
                    <a:lnTo>
                      <a:pt x="1311" y="643"/>
                    </a:lnTo>
                    <a:lnTo>
                      <a:pt x="1275" y="641"/>
                    </a:lnTo>
                    <a:lnTo>
                      <a:pt x="1258" y="639"/>
                    </a:lnTo>
                    <a:lnTo>
                      <a:pt x="1241" y="638"/>
                    </a:lnTo>
                    <a:lnTo>
                      <a:pt x="1241" y="638"/>
                    </a:lnTo>
                    <a:lnTo>
                      <a:pt x="1219" y="639"/>
                    </a:lnTo>
                    <a:lnTo>
                      <a:pt x="1209" y="641"/>
                    </a:lnTo>
                    <a:lnTo>
                      <a:pt x="1198" y="641"/>
                    </a:lnTo>
                    <a:lnTo>
                      <a:pt x="1198" y="641"/>
                    </a:lnTo>
                    <a:lnTo>
                      <a:pt x="1143" y="632"/>
                    </a:lnTo>
                    <a:lnTo>
                      <a:pt x="1085" y="625"/>
                    </a:lnTo>
                    <a:lnTo>
                      <a:pt x="1056" y="621"/>
                    </a:lnTo>
                    <a:lnTo>
                      <a:pt x="1026" y="619"/>
                    </a:lnTo>
                    <a:lnTo>
                      <a:pt x="998" y="619"/>
                    </a:lnTo>
                    <a:lnTo>
                      <a:pt x="972" y="621"/>
                    </a:lnTo>
                    <a:lnTo>
                      <a:pt x="972" y="621"/>
                    </a:lnTo>
                    <a:lnTo>
                      <a:pt x="968" y="619"/>
                    </a:lnTo>
                    <a:lnTo>
                      <a:pt x="963" y="618"/>
                    </a:lnTo>
                    <a:lnTo>
                      <a:pt x="958" y="617"/>
                    </a:lnTo>
                    <a:lnTo>
                      <a:pt x="955" y="615"/>
                    </a:lnTo>
                    <a:lnTo>
                      <a:pt x="955" y="615"/>
                    </a:lnTo>
                    <a:lnTo>
                      <a:pt x="937" y="621"/>
                    </a:lnTo>
                    <a:lnTo>
                      <a:pt x="918" y="628"/>
                    </a:lnTo>
                    <a:lnTo>
                      <a:pt x="902" y="635"/>
                    </a:lnTo>
                    <a:lnTo>
                      <a:pt x="885" y="642"/>
                    </a:lnTo>
                    <a:lnTo>
                      <a:pt x="885" y="642"/>
                    </a:lnTo>
                    <a:lnTo>
                      <a:pt x="868" y="677"/>
                    </a:lnTo>
                    <a:lnTo>
                      <a:pt x="858" y="695"/>
                    </a:lnTo>
                    <a:lnTo>
                      <a:pt x="848" y="712"/>
                    </a:lnTo>
                    <a:lnTo>
                      <a:pt x="837" y="728"/>
                    </a:lnTo>
                    <a:lnTo>
                      <a:pt x="824" y="742"/>
                    </a:lnTo>
                    <a:lnTo>
                      <a:pt x="810" y="756"/>
                    </a:lnTo>
                    <a:lnTo>
                      <a:pt x="795" y="766"/>
                    </a:lnTo>
                    <a:lnTo>
                      <a:pt x="795" y="766"/>
                    </a:lnTo>
                    <a:lnTo>
                      <a:pt x="781" y="773"/>
                    </a:lnTo>
                    <a:lnTo>
                      <a:pt x="765" y="778"/>
                    </a:lnTo>
                    <a:lnTo>
                      <a:pt x="749" y="782"/>
                    </a:lnTo>
                    <a:lnTo>
                      <a:pt x="732" y="785"/>
                    </a:lnTo>
                    <a:lnTo>
                      <a:pt x="713" y="785"/>
                    </a:lnTo>
                    <a:lnTo>
                      <a:pt x="695" y="785"/>
                    </a:lnTo>
                    <a:lnTo>
                      <a:pt x="677" y="781"/>
                    </a:lnTo>
                    <a:lnTo>
                      <a:pt x="659" y="777"/>
                    </a:lnTo>
                    <a:lnTo>
                      <a:pt x="659" y="777"/>
                    </a:lnTo>
                    <a:lnTo>
                      <a:pt x="660" y="780"/>
                    </a:lnTo>
                    <a:lnTo>
                      <a:pt x="661" y="781"/>
                    </a:lnTo>
                    <a:lnTo>
                      <a:pt x="666" y="785"/>
                    </a:lnTo>
                    <a:lnTo>
                      <a:pt x="668" y="788"/>
                    </a:lnTo>
                    <a:lnTo>
                      <a:pt x="670" y="791"/>
                    </a:lnTo>
                    <a:lnTo>
                      <a:pt x="671" y="794"/>
                    </a:lnTo>
                    <a:lnTo>
                      <a:pt x="671" y="794"/>
                    </a:lnTo>
                    <a:lnTo>
                      <a:pt x="668" y="799"/>
                    </a:lnTo>
                    <a:lnTo>
                      <a:pt x="667" y="802"/>
                    </a:lnTo>
                    <a:lnTo>
                      <a:pt x="664" y="805"/>
                    </a:lnTo>
                    <a:lnTo>
                      <a:pt x="664" y="805"/>
                    </a:lnTo>
                    <a:lnTo>
                      <a:pt x="657" y="805"/>
                    </a:lnTo>
                    <a:lnTo>
                      <a:pt x="653" y="805"/>
                    </a:lnTo>
                    <a:lnTo>
                      <a:pt x="643" y="802"/>
                    </a:lnTo>
                    <a:lnTo>
                      <a:pt x="635" y="799"/>
                    </a:lnTo>
                    <a:lnTo>
                      <a:pt x="629" y="798"/>
                    </a:lnTo>
                    <a:lnTo>
                      <a:pt x="624" y="799"/>
                    </a:lnTo>
                    <a:lnTo>
                      <a:pt x="624" y="799"/>
                    </a:lnTo>
                    <a:lnTo>
                      <a:pt x="618" y="802"/>
                    </a:lnTo>
                    <a:lnTo>
                      <a:pt x="612" y="805"/>
                    </a:lnTo>
                    <a:lnTo>
                      <a:pt x="604" y="813"/>
                    </a:lnTo>
                    <a:lnTo>
                      <a:pt x="598" y="816"/>
                    </a:lnTo>
                    <a:lnTo>
                      <a:pt x="594" y="819"/>
                    </a:lnTo>
                    <a:lnTo>
                      <a:pt x="588" y="817"/>
                    </a:lnTo>
                    <a:lnTo>
                      <a:pt x="581" y="815"/>
                    </a:lnTo>
                    <a:lnTo>
                      <a:pt x="581" y="815"/>
                    </a:lnTo>
                    <a:lnTo>
                      <a:pt x="580" y="806"/>
                    </a:lnTo>
                    <a:lnTo>
                      <a:pt x="576" y="799"/>
                    </a:lnTo>
                    <a:lnTo>
                      <a:pt x="573" y="792"/>
                    </a:lnTo>
                    <a:lnTo>
                      <a:pt x="570" y="785"/>
                    </a:lnTo>
                    <a:lnTo>
                      <a:pt x="570" y="785"/>
                    </a:lnTo>
                    <a:lnTo>
                      <a:pt x="556" y="788"/>
                    </a:lnTo>
                    <a:lnTo>
                      <a:pt x="542" y="788"/>
                    </a:lnTo>
                    <a:lnTo>
                      <a:pt x="530" y="785"/>
                    </a:lnTo>
                    <a:lnTo>
                      <a:pt x="517" y="782"/>
                    </a:lnTo>
                    <a:lnTo>
                      <a:pt x="492" y="774"/>
                    </a:lnTo>
                    <a:lnTo>
                      <a:pt x="479" y="770"/>
                    </a:lnTo>
                    <a:lnTo>
                      <a:pt x="465" y="766"/>
                    </a:lnTo>
                    <a:lnTo>
                      <a:pt x="465" y="766"/>
                    </a:lnTo>
                    <a:close/>
                    <a:moveTo>
                      <a:pt x="1344" y="955"/>
                    </a:moveTo>
                    <a:lnTo>
                      <a:pt x="1344" y="955"/>
                    </a:lnTo>
                    <a:lnTo>
                      <a:pt x="1372" y="938"/>
                    </a:lnTo>
                    <a:lnTo>
                      <a:pt x="1384" y="930"/>
                    </a:lnTo>
                    <a:lnTo>
                      <a:pt x="1398" y="921"/>
                    </a:lnTo>
                    <a:lnTo>
                      <a:pt x="1398" y="921"/>
                    </a:lnTo>
                    <a:lnTo>
                      <a:pt x="1427" y="906"/>
                    </a:lnTo>
                    <a:lnTo>
                      <a:pt x="1453" y="888"/>
                    </a:lnTo>
                    <a:lnTo>
                      <a:pt x="1504" y="851"/>
                    </a:lnTo>
                    <a:lnTo>
                      <a:pt x="1504" y="851"/>
                    </a:lnTo>
                    <a:lnTo>
                      <a:pt x="1529" y="836"/>
                    </a:lnTo>
                    <a:lnTo>
                      <a:pt x="1554" y="820"/>
                    </a:lnTo>
                    <a:lnTo>
                      <a:pt x="1578" y="805"/>
                    </a:lnTo>
                    <a:lnTo>
                      <a:pt x="1589" y="798"/>
                    </a:lnTo>
                    <a:lnTo>
                      <a:pt x="1598" y="788"/>
                    </a:lnTo>
                    <a:lnTo>
                      <a:pt x="1598" y="788"/>
                    </a:lnTo>
                    <a:lnTo>
                      <a:pt x="1603" y="781"/>
                    </a:lnTo>
                    <a:lnTo>
                      <a:pt x="1608" y="773"/>
                    </a:lnTo>
                    <a:lnTo>
                      <a:pt x="1612" y="764"/>
                    </a:lnTo>
                    <a:lnTo>
                      <a:pt x="1616" y="754"/>
                    </a:lnTo>
                    <a:lnTo>
                      <a:pt x="1617" y="744"/>
                    </a:lnTo>
                    <a:lnTo>
                      <a:pt x="1619" y="735"/>
                    </a:lnTo>
                    <a:lnTo>
                      <a:pt x="1619" y="725"/>
                    </a:lnTo>
                    <a:lnTo>
                      <a:pt x="1619" y="714"/>
                    </a:lnTo>
                    <a:lnTo>
                      <a:pt x="1616" y="705"/>
                    </a:lnTo>
                    <a:lnTo>
                      <a:pt x="1613" y="695"/>
                    </a:lnTo>
                    <a:lnTo>
                      <a:pt x="1609" y="687"/>
                    </a:lnTo>
                    <a:lnTo>
                      <a:pt x="1603" y="678"/>
                    </a:lnTo>
                    <a:lnTo>
                      <a:pt x="1596" y="671"/>
                    </a:lnTo>
                    <a:lnTo>
                      <a:pt x="1589" y="666"/>
                    </a:lnTo>
                    <a:lnTo>
                      <a:pt x="1580" y="662"/>
                    </a:lnTo>
                    <a:lnTo>
                      <a:pt x="1570" y="659"/>
                    </a:lnTo>
                    <a:lnTo>
                      <a:pt x="1570" y="659"/>
                    </a:lnTo>
                    <a:lnTo>
                      <a:pt x="1568" y="659"/>
                    </a:lnTo>
                    <a:lnTo>
                      <a:pt x="1564" y="662"/>
                    </a:lnTo>
                    <a:lnTo>
                      <a:pt x="1561" y="664"/>
                    </a:lnTo>
                    <a:lnTo>
                      <a:pt x="1559" y="667"/>
                    </a:lnTo>
                    <a:lnTo>
                      <a:pt x="1559" y="667"/>
                    </a:lnTo>
                    <a:lnTo>
                      <a:pt x="1553" y="669"/>
                    </a:lnTo>
                    <a:lnTo>
                      <a:pt x="1546" y="670"/>
                    </a:lnTo>
                    <a:lnTo>
                      <a:pt x="1533" y="676"/>
                    </a:lnTo>
                    <a:lnTo>
                      <a:pt x="1508" y="688"/>
                    </a:lnTo>
                    <a:lnTo>
                      <a:pt x="1508" y="688"/>
                    </a:lnTo>
                    <a:lnTo>
                      <a:pt x="1488" y="698"/>
                    </a:lnTo>
                    <a:lnTo>
                      <a:pt x="1470" y="708"/>
                    </a:lnTo>
                    <a:lnTo>
                      <a:pt x="1470" y="708"/>
                    </a:lnTo>
                    <a:lnTo>
                      <a:pt x="1421" y="736"/>
                    </a:lnTo>
                    <a:lnTo>
                      <a:pt x="1370" y="764"/>
                    </a:lnTo>
                    <a:lnTo>
                      <a:pt x="1320" y="789"/>
                    </a:lnTo>
                    <a:lnTo>
                      <a:pt x="1268" y="815"/>
                    </a:lnTo>
                    <a:lnTo>
                      <a:pt x="1215" y="840"/>
                    </a:lnTo>
                    <a:lnTo>
                      <a:pt x="1161" y="864"/>
                    </a:lnTo>
                    <a:lnTo>
                      <a:pt x="1052" y="909"/>
                    </a:lnTo>
                    <a:lnTo>
                      <a:pt x="1052" y="909"/>
                    </a:lnTo>
                    <a:lnTo>
                      <a:pt x="1059" y="919"/>
                    </a:lnTo>
                    <a:lnTo>
                      <a:pt x="1066" y="928"/>
                    </a:lnTo>
                    <a:lnTo>
                      <a:pt x="1073" y="938"/>
                    </a:lnTo>
                    <a:lnTo>
                      <a:pt x="1078" y="951"/>
                    </a:lnTo>
                    <a:lnTo>
                      <a:pt x="1087" y="975"/>
                    </a:lnTo>
                    <a:lnTo>
                      <a:pt x="1094" y="1001"/>
                    </a:lnTo>
                    <a:lnTo>
                      <a:pt x="1097" y="1028"/>
                    </a:lnTo>
                    <a:lnTo>
                      <a:pt x="1097" y="1056"/>
                    </a:lnTo>
                    <a:lnTo>
                      <a:pt x="1097" y="1069"/>
                    </a:lnTo>
                    <a:lnTo>
                      <a:pt x="1094" y="1081"/>
                    </a:lnTo>
                    <a:lnTo>
                      <a:pt x="1091" y="1094"/>
                    </a:lnTo>
                    <a:lnTo>
                      <a:pt x="1087" y="1105"/>
                    </a:lnTo>
                    <a:lnTo>
                      <a:pt x="1087" y="1105"/>
                    </a:lnTo>
                    <a:lnTo>
                      <a:pt x="1147" y="1070"/>
                    </a:lnTo>
                    <a:lnTo>
                      <a:pt x="1213" y="1032"/>
                    </a:lnTo>
                    <a:lnTo>
                      <a:pt x="1281" y="992"/>
                    </a:lnTo>
                    <a:lnTo>
                      <a:pt x="1344" y="955"/>
                    </a:lnTo>
                    <a:lnTo>
                      <a:pt x="1344" y="955"/>
                    </a:lnTo>
                    <a:close/>
                    <a:moveTo>
                      <a:pt x="626" y="778"/>
                    </a:moveTo>
                    <a:lnTo>
                      <a:pt x="626" y="778"/>
                    </a:lnTo>
                    <a:lnTo>
                      <a:pt x="635" y="782"/>
                    </a:lnTo>
                    <a:lnTo>
                      <a:pt x="640" y="784"/>
                    </a:lnTo>
                    <a:lnTo>
                      <a:pt x="643" y="784"/>
                    </a:lnTo>
                    <a:lnTo>
                      <a:pt x="645" y="784"/>
                    </a:lnTo>
                    <a:lnTo>
                      <a:pt x="645" y="784"/>
                    </a:lnTo>
                    <a:lnTo>
                      <a:pt x="643" y="782"/>
                    </a:lnTo>
                    <a:lnTo>
                      <a:pt x="642" y="781"/>
                    </a:lnTo>
                    <a:lnTo>
                      <a:pt x="642" y="774"/>
                    </a:lnTo>
                    <a:lnTo>
                      <a:pt x="642" y="774"/>
                    </a:lnTo>
                    <a:lnTo>
                      <a:pt x="632" y="774"/>
                    </a:lnTo>
                    <a:lnTo>
                      <a:pt x="629" y="775"/>
                    </a:lnTo>
                    <a:lnTo>
                      <a:pt x="626" y="778"/>
                    </a:lnTo>
                    <a:lnTo>
                      <a:pt x="626" y="778"/>
                    </a:lnTo>
                    <a:close/>
                    <a:moveTo>
                      <a:pt x="588" y="781"/>
                    </a:moveTo>
                    <a:lnTo>
                      <a:pt x="588" y="781"/>
                    </a:lnTo>
                    <a:lnTo>
                      <a:pt x="588" y="784"/>
                    </a:lnTo>
                    <a:lnTo>
                      <a:pt x="588" y="785"/>
                    </a:lnTo>
                    <a:lnTo>
                      <a:pt x="587" y="785"/>
                    </a:lnTo>
                    <a:lnTo>
                      <a:pt x="587" y="785"/>
                    </a:lnTo>
                    <a:lnTo>
                      <a:pt x="590" y="794"/>
                    </a:lnTo>
                    <a:lnTo>
                      <a:pt x="594" y="799"/>
                    </a:lnTo>
                    <a:lnTo>
                      <a:pt x="594" y="799"/>
                    </a:lnTo>
                    <a:lnTo>
                      <a:pt x="601" y="795"/>
                    </a:lnTo>
                    <a:lnTo>
                      <a:pt x="607" y="791"/>
                    </a:lnTo>
                    <a:lnTo>
                      <a:pt x="617" y="780"/>
                    </a:lnTo>
                    <a:lnTo>
                      <a:pt x="617" y="780"/>
                    </a:lnTo>
                    <a:lnTo>
                      <a:pt x="610" y="782"/>
                    </a:lnTo>
                    <a:lnTo>
                      <a:pt x="603" y="782"/>
                    </a:lnTo>
                    <a:lnTo>
                      <a:pt x="588" y="781"/>
                    </a:lnTo>
                    <a:lnTo>
                      <a:pt x="588" y="781"/>
                    </a:lnTo>
                    <a:close/>
                    <a:moveTo>
                      <a:pt x="1689" y="798"/>
                    </a:moveTo>
                    <a:lnTo>
                      <a:pt x="1689" y="798"/>
                    </a:lnTo>
                    <a:lnTo>
                      <a:pt x="1679" y="795"/>
                    </a:lnTo>
                    <a:lnTo>
                      <a:pt x="1671" y="794"/>
                    </a:lnTo>
                    <a:lnTo>
                      <a:pt x="1650" y="794"/>
                    </a:lnTo>
                    <a:lnTo>
                      <a:pt x="1630" y="794"/>
                    </a:lnTo>
                    <a:lnTo>
                      <a:pt x="1612" y="794"/>
                    </a:lnTo>
                    <a:lnTo>
                      <a:pt x="1612" y="794"/>
                    </a:lnTo>
                    <a:lnTo>
                      <a:pt x="1602" y="803"/>
                    </a:lnTo>
                    <a:lnTo>
                      <a:pt x="1592" y="813"/>
                    </a:lnTo>
                    <a:lnTo>
                      <a:pt x="1581" y="820"/>
                    </a:lnTo>
                    <a:lnTo>
                      <a:pt x="1570" y="829"/>
                    </a:lnTo>
                    <a:lnTo>
                      <a:pt x="1546" y="843"/>
                    </a:lnTo>
                    <a:lnTo>
                      <a:pt x="1522" y="857"/>
                    </a:lnTo>
                    <a:lnTo>
                      <a:pt x="1522" y="857"/>
                    </a:lnTo>
                    <a:lnTo>
                      <a:pt x="1493" y="879"/>
                    </a:lnTo>
                    <a:lnTo>
                      <a:pt x="1463" y="900"/>
                    </a:lnTo>
                    <a:lnTo>
                      <a:pt x="1463" y="900"/>
                    </a:lnTo>
                    <a:lnTo>
                      <a:pt x="1432" y="921"/>
                    </a:lnTo>
                    <a:lnTo>
                      <a:pt x="1400" y="941"/>
                    </a:lnTo>
                    <a:lnTo>
                      <a:pt x="1335" y="978"/>
                    </a:lnTo>
                    <a:lnTo>
                      <a:pt x="1335" y="978"/>
                    </a:lnTo>
                    <a:lnTo>
                      <a:pt x="1271" y="1015"/>
                    </a:lnTo>
                    <a:lnTo>
                      <a:pt x="1206" y="1053"/>
                    </a:lnTo>
                    <a:lnTo>
                      <a:pt x="1140" y="1091"/>
                    </a:lnTo>
                    <a:lnTo>
                      <a:pt x="1108" y="1109"/>
                    </a:lnTo>
                    <a:lnTo>
                      <a:pt x="1076" y="1128"/>
                    </a:lnTo>
                    <a:lnTo>
                      <a:pt x="1076" y="1128"/>
                    </a:lnTo>
                    <a:lnTo>
                      <a:pt x="1066" y="1129"/>
                    </a:lnTo>
                    <a:lnTo>
                      <a:pt x="1059" y="1132"/>
                    </a:lnTo>
                    <a:lnTo>
                      <a:pt x="1053" y="1133"/>
                    </a:lnTo>
                    <a:lnTo>
                      <a:pt x="1048" y="1135"/>
                    </a:lnTo>
                    <a:lnTo>
                      <a:pt x="1048" y="1135"/>
                    </a:lnTo>
                    <a:lnTo>
                      <a:pt x="1045" y="1133"/>
                    </a:lnTo>
                    <a:lnTo>
                      <a:pt x="1043" y="1133"/>
                    </a:lnTo>
                    <a:lnTo>
                      <a:pt x="1042" y="1132"/>
                    </a:lnTo>
                    <a:lnTo>
                      <a:pt x="1042" y="1135"/>
                    </a:lnTo>
                    <a:lnTo>
                      <a:pt x="1042" y="1135"/>
                    </a:lnTo>
                    <a:lnTo>
                      <a:pt x="1035" y="1131"/>
                    </a:lnTo>
                    <a:lnTo>
                      <a:pt x="1028" y="1128"/>
                    </a:lnTo>
                    <a:lnTo>
                      <a:pt x="1021" y="1126"/>
                    </a:lnTo>
                    <a:lnTo>
                      <a:pt x="1014" y="1126"/>
                    </a:lnTo>
                    <a:lnTo>
                      <a:pt x="997" y="1126"/>
                    </a:lnTo>
                    <a:lnTo>
                      <a:pt x="989" y="1126"/>
                    </a:lnTo>
                    <a:lnTo>
                      <a:pt x="979" y="1126"/>
                    </a:lnTo>
                    <a:lnTo>
                      <a:pt x="979" y="1126"/>
                    </a:lnTo>
                    <a:lnTo>
                      <a:pt x="963" y="1124"/>
                    </a:lnTo>
                    <a:lnTo>
                      <a:pt x="948" y="1119"/>
                    </a:lnTo>
                    <a:lnTo>
                      <a:pt x="932" y="1115"/>
                    </a:lnTo>
                    <a:lnTo>
                      <a:pt x="917" y="1112"/>
                    </a:lnTo>
                    <a:lnTo>
                      <a:pt x="917" y="1112"/>
                    </a:lnTo>
                    <a:lnTo>
                      <a:pt x="882" y="1107"/>
                    </a:lnTo>
                    <a:lnTo>
                      <a:pt x="844" y="1101"/>
                    </a:lnTo>
                    <a:lnTo>
                      <a:pt x="844" y="1101"/>
                    </a:lnTo>
                    <a:lnTo>
                      <a:pt x="785" y="1091"/>
                    </a:lnTo>
                    <a:lnTo>
                      <a:pt x="730" y="1084"/>
                    </a:lnTo>
                    <a:lnTo>
                      <a:pt x="624" y="1073"/>
                    </a:lnTo>
                    <a:lnTo>
                      <a:pt x="624" y="1073"/>
                    </a:lnTo>
                    <a:lnTo>
                      <a:pt x="587" y="1069"/>
                    </a:lnTo>
                    <a:lnTo>
                      <a:pt x="551" y="1063"/>
                    </a:lnTo>
                    <a:lnTo>
                      <a:pt x="513" y="1058"/>
                    </a:lnTo>
                    <a:lnTo>
                      <a:pt x="475" y="1052"/>
                    </a:lnTo>
                    <a:lnTo>
                      <a:pt x="475" y="1052"/>
                    </a:lnTo>
                    <a:lnTo>
                      <a:pt x="400" y="1044"/>
                    </a:lnTo>
                    <a:lnTo>
                      <a:pt x="326" y="1032"/>
                    </a:lnTo>
                    <a:lnTo>
                      <a:pt x="176" y="1008"/>
                    </a:lnTo>
                    <a:lnTo>
                      <a:pt x="176" y="1008"/>
                    </a:lnTo>
                    <a:lnTo>
                      <a:pt x="152" y="1022"/>
                    </a:lnTo>
                    <a:lnTo>
                      <a:pt x="128" y="1035"/>
                    </a:lnTo>
                    <a:lnTo>
                      <a:pt x="103" y="1048"/>
                    </a:lnTo>
                    <a:lnTo>
                      <a:pt x="76" y="1058"/>
                    </a:lnTo>
                    <a:lnTo>
                      <a:pt x="76" y="1058"/>
                    </a:lnTo>
                    <a:lnTo>
                      <a:pt x="62" y="1063"/>
                    </a:lnTo>
                    <a:lnTo>
                      <a:pt x="47" y="1069"/>
                    </a:lnTo>
                    <a:lnTo>
                      <a:pt x="40" y="1072"/>
                    </a:lnTo>
                    <a:lnTo>
                      <a:pt x="34" y="1076"/>
                    </a:lnTo>
                    <a:lnTo>
                      <a:pt x="31" y="1081"/>
                    </a:lnTo>
                    <a:lnTo>
                      <a:pt x="30" y="1090"/>
                    </a:lnTo>
                    <a:lnTo>
                      <a:pt x="30" y="1090"/>
                    </a:lnTo>
                    <a:lnTo>
                      <a:pt x="63" y="1088"/>
                    </a:lnTo>
                    <a:lnTo>
                      <a:pt x="99" y="1090"/>
                    </a:lnTo>
                    <a:lnTo>
                      <a:pt x="134" y="1093"/>
                    </a:lnTo>
                    <a:lnTo>
                      <a:pt x="170" y="1097"/>
                    </a:lnTo>
                    <a:lnTo>
                      <a:pt x="243" y="1107"/>
                    </a:lnTo>
                    <a:lnTo>
                      <a:pt x="280" y="1111"/>
                    </a:lnTo>
                    <a:lnTo>
                      <a:pt x="315" y="1114"/>
                    </a:lnTo>
                    <a:lnTo>
                      <a:pt x="315" y="1114"/>
                    </a:lnTo>
                    <a:lnTo>
                      <a:pt x="406" y="1122"/>
                    </a:lnTo>
                    <a:lnTo>
                      <a:pt x="500" y="1131"/>
                    </a:lnTo>
                    <a:lnTo>
                      <a:pt x="593" y="1142"/>
                    </a:lnTo>
                    <a:lnTo>
                      <a:pt x="687" y="1154"/>
                    </a:lnTo>
                    <a:lnTo>
                      <a:pt x="687" y="1154"/>
                    </a:lnTo>
                    <a:lnTo>
                      <a:pt x="760" y="1163"/>
                    </a:lnTo>
                    <a:lnTo>
                      <a:pt x="796" y="1167"/>
                    </a:lnTo>
                    <a:lnTo>
                      <a:pt x="831" y="1170"/>
                    </a:lnTo>
                    <a:lnTo>
                      <a:pt x="831" y="1170"/>
                    </a:lnTo>
                    <a:lnTo>
                      <a:pt x="913" y="1173"/>
                    </a:lnTo>
                    <a:lnTo>
                      <a:pt x="952" y="1175"/>
                    </a:lnTo>
                    <a:lnTo>
                      <a:pt x="991" y="1180"/>
                    </a:lnTo>
                    <a:lnTo>
                      <a:pt x="991" y="1180"/>
                    </a:lnTo>
                    <a:lnTo>
                      <a:pt x="1017" y="1185"/>
                    </a:lnTo>
                    <a:lnTo>
                      <a:pt x="1031" y="1188"/>
                    </a:lnTo>
                    <a:lnTo>
                      <a:pt x="1043" y="1191"/>
                    </a:lnTo>
                    <a:lnTo>
                      <a:pt x="1043" y="1191"/>
                    </a:lnTo>
                    <a:lnTo>
                      <a:pt x="1053" y="1191"/>
                    </a:lnTo>
                    <a:lnTo>
                      <a:pt x="1062" y="1190"/>
                    </a:lnTo>
                    <a:lnTo>
                      <a:pt x="1070" y="1191"/>
                    </a:lnTo>
                    <a:lnTo>
                      <a:pt x="1074" y="1192"/>
                    </a:lnTo>
                    <a:lnTo>
                      <a:pt x="1078" y="1194"/>
                    </a:lnTo>
                    <a:lnTo>
                      <a:pt x="1078" y="1194"/>
                    </a:lnTo>
                    <a:lnTo>
                      <a:pt x="1088" y="1185"/>
                    </a:lnTo>
                    <a:lnTo>
                      <a:pt x="1099" y="1177"/>
                    </a:lnTo>
                    <a:lnTo>
                      <a:pt x="1105" y="1175"/>
                    </a:lnTo>
                    <a:lnTo>
                      <a:pt x="1111" y="1174"/>
                    </a:lnTo>
                    <a:lnTo>
                      <a:pt x="1118" y="1175"/>
                    </a:lnTo>
                    <a:lnTo>
                      <a:pt x="1123" y="1178"/>
                    </a:lnTo>
                    <a:lnTo>
                      <a:pt x="1123" y="1178"/>
                    </a:lnTo>
                    <a:lnTo>
                      <a:pt x="1153" y="1156"/>
                    </a:lnTo>
                    <a:lnTo>
                      <a:pt x="1184" y="1135"/>
                    </a:lnTo>
                    <a:lnTo>
                      <a:pt x="1216" y="1115"/>
                    </a:lnTo>
                    <a:lnTo>
                      <a:pt x="1248" y="1097"/>
                    </a:lnTo>
                    <a:lnTo>
                      <a:pt x="1248" y="1097"/>
                    </a:lnTo>
                    <a:lnTo>
                      <a:pt x="1281" y="1077"/>
                    </a:lnTo>
                    <a:lnTo>
                      <a:pt x="1311" y="1056"/>
                    </a:lnTo>
                    <a:lnTo>
                      <a:pt x="1342" y="1035"/>
                    </a:lnTo>
                    <a:lnTo>
                      <a:pt x="1373" y="1014"/>
                    </a:lnTo>
                    <a:lnTo>
                      <a:pt x="1373" y="1014"/>
                    </a:lnTo>
                    <a:lnTo>
                      <a:pt x="1438" y="973"/>
                    </a:lnTo>
                    <a:lnTo>
                      <a:pt x="1469" y="954"/>
                    </a:lnTo>
                    <a:lnTo>
                      <a:pt x="1500" y="934"/>
                    </a:lnTo>
                    <a:lnTo>
                      <a:pt x="1500" y="934"/>
                    </a:lnTo>
                    <a:lnTo>
                      <a:pt x="1530" y="913"/>
                    </a:lnTo>
                    <a:lnTo>
                      <a:pt x="1561" y="890"/>
                    </a:lnTo>
                    <a:lnTo>
                      <a:pt x="1589" y="867"/>
                    </a:lnTo>
                    <a:lnTo>
                      <a:pt x="1619" y="844"/>
                    </a:lnTo>
                    <a:lnTo>
                      <a:pt x="1619" y="844"/>
                    </a:lnTo>
                    <a:lnTo>
                      <a:pt x="1632" y="836"/>
                    </a:lnTo>
                    <a:lnTo>
                      <a:pt x="1643" y="827"/>
                    </a:lnTo>
                    <a:lnTo>
                      <a:pt x="1655" y="820"/>
                    </a:lnTo>
                    <a:lnTo>
                      <a:pt x="1662" y="817"/>
                    </a:lnTo>
                    <a:lnTo>
                      <a:pt x="1669" y="816"/>
                    </a:lnTo>
                    <a:lnTo>
                      <a:pt x="1669" y="816"/>
                    </a:lnTo>
                    <a:lnTo>
                      <a:pt x="1671" y="820"/>
                    </a:lnTo>
                    <a:lnTo>
                      <a:pt x="1671" y="823"/>
                    </a:lnTo>
                    <a:lnTo>
                      <a:pt x="1669" y="826"/>
                    </a:lnTo>
                    <a:lnTo>
                      <a:pt x="1667" y="829"/>
                    </a:lnTo>
                    <a:lnTo>
                      <a:pt x="1661" y="833"/>
                    </a:lnTo>
                    <a:lnTo>
                      <a:pt x="1655" y="836"/>
                    </a:lnTo>
                    <a:lnTo>
                      <a:pt x="1655" y="836"/>
                    </a:lnTo>
                    <a:lnTo>
                      <a:pt x="1664" y="846"/>
                    </a:lnTo>
                    <a:lnTo>
                      <a:pt x="1672" y="855"/>
                    </a:lnTo>
                    <a:lnTo>
                      <a:pt x="1679" y="867"/>
                    </a:lnTo>
                    <a:lnTo>
                      <a:pt x="1685" y="878"/>
                    </a:lnTo>
                    <a:lnTo>
                      <a:pt x="1689" y="890"/>
                    </a:lnTo>
                    <a:lnTo>
                      <a:pt x="1692" y="903"/>
                    </a:lnTo>
                    <a:lnTo>
                      <a:pt x="1695" y="917"/>
                    </a:lnTo>
                    <a:lnTo>
                      <a:pt x="1696" y="931"/>
                    </a:lnTo>
                    <a:lnTo>
                      <a:pt x="1697" y="959"/>
                    </a:lnTo>
                    <a:lnTo>
                      <a:pt x="1696" y="989"/>
                    </a:lnTo>
                    <a:lnTo>
                      <a:pt x="1693" y="1018"/>
                    </a:lnTo>
                    <a:lnTo>
                      <a:pt x="1689" y="1048"/>
                    </a:lnTo>
                    <a:lnTo>
                      <a:pt x="1689" y="1048"/>
                    </a:lnTo>
                    <a:lnTo>
                      <a:pt x="1699" y="1035"/>
                    </a:lnTo>
                    <a:lnTo>
                      <a:pt x="1707" y="1022"/>
                    </a:lnTo>
                    <a:lnTo>
                      <a:pt x="1714" y="1007"/>
                    </a:lnTo>
                    <a:lnTo>
                      <a:pt x="1720" y="992"/>
                    </a:lnTo>
                    <a:lnTo>
                      <a:pt x="1724" y="975"/>
                    </a:lnTo>
                    <a:lnTo>
                      <a:pt x="1727" y="958"/>
                    </a:lnTo>
                    <a:lnTo>
                      <a:pt x="1728" y="940"/>
                    </a:lnTo>
                    <a:lnTo>
                      <a:pt x="1728" y="923"/>
                    </a:lnTo>
                    <a:lnTo>
                      <a:pt x="1728" y="905"/>
                    </a:lnTo>
                    <a:lnTo>
                      <a:pt x="1726" y="886"/>
                    </a:lnTo>
                    <a:lnTo>
                      <a:pt x="1721" y="869"/>
                    </a:lnTo>
                    <a:lnTo>
                      <a:pt x="1717" y="853"/>
                    </a:lnTo>
                    <a:lnTo>
                      <a:pt x="1712" y="837"/>
                    </a:lnTo>
                    <a:lnTo>
                      <a:pt x="1705" y="823"/>
                    </a:lnTo>
                    <a:lnTo>
                      <a:pt x="1697" y="809"/>
                    </a:lnTo>
                    <a:lnTo>
                      <a:pt x="1689" y="798"/>
                    </a:lnTo>
                    <a:lnTo>
                      <a:pt x="1689" y="798"/>
                    </a:lnTo>
                    <a:close/>
                    <a:moveTo>
                      <a:pt x="521" y="876"/>
                    </a:moveTo>
                    <a:lnTo>
                      <a:pt x="521" y="876"/>
                    </a:lnTo>
                    <a:lnTo>
                      <a:pt x="466" y="871"/>
                    </a:lnTo>
                    <a:lnTo>
                      <a:pt x="413" y="868"/>
                    </a:lnTo>
                    <a:lnTo>
                      <a:pt x="308" y="864"/>
                    </a:lnTo>
                    <a:lnTo>
                      <a:pt x="256" y="860"/>
                    </a:lnTo>
                    <a:lnTo>
                      <a:pt x="204" y="855"/>
                    </a:lnTo>
                    <a:lnTo>
                      <a:pt x="179" y="851"/>
                    </a:lnTo>
                    <a:lnTo>
                      <a:pt x="155" y="847"/>
                    </a:lnTo>
                    <a:lnTo>
                      <a:pt x="131" y="841"/>
                    </a:lnTo>
                    <a:lnTo>
                      <a:pt x="107" y="836"/>
                    </a:lnTo>
                    <a:lnTo>
                      <a:pt x="107" y="836"/>
                    </a:lnTo>
                    <a:lnTo>
                      <a:pt x="104" y="837"/>
                    </a:lnTo>
                    <a:lnTo>
                      <a:pt x="103" y="837"/>
                    </a:lnTo>
                    <a:lnTo>
                      <a:pt x="103" y="837"/>
                    </a:lnTo>
                    <a:lnTo>
                      <a:pt x="104" y="843"/>
                    </a:lnTo>
                    <a:lnTo>
                      <a:pt x="106" y="847"/>
                    </a:lnTo>
                    <a:lnTo>
                      <a:pt x="108" y="850"/>
                    </a:lnTo>
                    <a:lnTo>
                      <a:pt x="111" y="851"/>
                    </a:lnTo>
                    <a:lnTo>
                      <a:pt x="120" y="853"/>
                    </a:lnTo>
                    <a:lnTo>
                      <a:pt x="128" y="853"/>
                    </a:lnTo>
                    <a:lnTo>
                      <a:pt x="138" y="853"/>
                    </a:lnTo>
                    <a:lnTo>
                      <a:pt x="148" y="853"/>
                    </a:lnTo>
                    <a:lnTo>
                      <a:pt x="158" y="854"/>
                    </a:lnTo>
                    <a:lnTo>
                      <a:pt x="160" y="855"/>
                    </a:lnTo>
                    <a:lnTo>
                      <a:pt x="165" y="858"/>
                    </a:lnTo>
                    <a:lnTo>
                      <a:pt x="165" y="858"/>
                    </a:lnTo>
                    <a:lnTo>
                      <a:pt x="156" y="861"/>
                    </a:lnTo>
                    <a:lnTo>
                      <a:pt x="148" y="862"/>
                    </a:lnTo>
                    <a:lnTo>
                      <a:pt x="129" y="864"/>
                    </a:lnTo>
                    <a:lnTo>
                      <a:pt x="121" y="865"/>
                    </a:lnTo>
                    <a:lnTo>
                      <a:pt x="114" y="867"/>
                    </a:lnTo>
                    <a:lnTo>
                      <a:pt x="108" y="871"/>
                    </a:lnTo>
                    <a:lnTo>
                      <a:pt x="107" y="874"/>
                    </a:lnTo>
                    <a:lnTo>
                      <a:pt x="104" y="878"/>
                    </a:lnTo>
                    <a:lnTo>
                      <a:pt x="104" y="878"/>
                    </a:lnTo>
                    <a:lnTo>
                      <a:pt x="118" y="879"/>
                    </a:lnTo>
                    <a:lnTo>
                      <a:pt x="131" y="882"/>
                    </a:lnTo>
                    <a:lnTo>
                      <a:pt x="156" y="888"/>
                    </a:lnTo>
                    <a:lnTo>
                      <a:pt x="156" y="888"/>
                    </a:lnTo>
                    <a:lnTo>
                      <a:pt x="181" y="893"/>
                    </a:lnTo>
                    <a:lnTo>
                      <a:pt x="194" y="897"/>
                    </a:lnTo>
                    <a:lnTo>
                      <a:pt x="200" y="900"/>
                    </a:lnTo>
                    <a:lnTo>
                      <a:pt x="204" y="905"/>
                    </a:lnTo>
                    <a:lnTo>
                      <a:pt x="204" y="905"/>
                    </a:lnTo>
                    <a:lnTo>
                      <a:pt x="190" y="903"/>
                    </a:lnTo>
                    <a:lnTo>
                      <a:pt x="177" y="900"/>
                    </a:lnTo>
                    <a:lnTo>
                      <a:pt x="152" y="896"/>
                    </a:lnTo>
                    <a:lnTo>
                      <a:pt x="141" y="893"/>
                    </a:lnTo>
                    <a:lnTo>
                      <a:pt x="128" y="892"/>
                    </a:lnTo>
                    <a:lnTo>
                      <a:pt x="117" y="893"/>
                    </a:lnTo>
                    <a:lnTo>
                      <a:pt x="104" y="895"/>
                    </a:lnTo>
                    <a:lnTo>
                      <a:pt x="104" y="895"/>
                    </a:lnTo>
                    <a:lnTo>
                      <a:pt x="106" y="905"/>
                    </a:lnTo>
                    <a:lnTo>
                      <a:pt x="104" y="907"/>
                    </a:lnTo>
                    <a:lnTo>
                      <a:pt x="103" y="912"/>
                    </a:lnTo>
                    <a:lnTo>
                      <a:pt x="103" y="912"/>
                    </a:lnTo>
                    <a:lnTo>
                      <a:pt x="141" y="917"/>
                    </a:lnTo>
                    <a:lnTo>
                      <a:pt x="176" y="920"/>
                    </a:lnTo>
                    <a:lnTo>
                      <a:pt x="211" y="924"/>
                    </a:lnTo>
                    <a:lnTo>
                      <a:pt x="249" y="930"/>
                    </a:lnTo>
                    <a:lnTo>
                      <a:pt x="249" y="930"/>
                    </a:lnTo>
                    <a:lnTo>
                      <a:pt x="273" y="937"/>
                    </a:lnTo>
                    <a:lnTo>
                      <a:pt x="298" y="944"/>
                    </a:lnTo>
                    <a:lnTo>
                      <a:pt x="323" y="951"/>
                    </a:lnTo>
                    <a:lnTo>
                      <a:pt x="350" y="956"/>
                    </a:lnTo>
                    <a:lnTo>
                      <a:pt x="350" y="956"/>
                    </a:lnTo>
                    <a:lnTo>
                      <a:pt x="379" y="961"/>
                    </a:lnTo>
                    <a:lnTo>
                      <a:pt x="410" y="965"/>
                    </a:lnTo>
                    <a:lnTo>
                      <a:pt x="441" y="970"/>
                    </a:lnTo>
                    <a:lnTo>
                      <a:pt x="457" y="975"/>
                    </a:lnTo>
                    <a:lnTo>
                      <a:pt x="472" y="979"/>
                    </a:lnTo>
                    <a:lnTo>
                      <a:pt x="472" y="979"/>
                    </a:lnTo>
                    <a:lnTo>
                      <a:pt x="427" y="973"/>
                    </a:lnTo>
                    <a:lnTo>
                      <a:pt x="379" y="966"/>
                    </a:lnTo>
                    <a:lnTo>
                      <a:pt x="284" y="948"/>
                    </a:lnTo>
                    <a:lnTo>
                      <a:pt x="235" y="938"/>
                    </a:lnTo>
                    <a:lnTo>
                      <a:pt x="187" y="931"/>
                    </a:lnTo>
                    <a:lnTo>
                      <a:pt x="141" y="927"/>
                    </a:lnTo>
                    <a:lnTo>
                      <a:pt x="118" y="927"/>
                    </a:lnTo>
                    <a:lnTo>
                      <a:pt x="96" y="927"/>
                    </a:lnTo>
                    <a:lnTo>
                      <a:pt x="96" y="927"/>
                    </a:lnTo>
                    <a:lnTo>
                      <a:pt x="94" y="937"/>
                    </a:lnTo>
                    <a:lnTo>
                      <a:pt x="93" y="947"/>
                    </a:lnTo>
                    <a:lnTo>
                      <a:pt x="93" y="947"/>
                    </a:lnTo>
                    <a:lnTo>
                      <a:pt x="108" y="948"/>
                    </a:lnTo>
                    <a:lnTo>
                      <a:pt x="125" y="951"/>
                    </a:lnTo>
                    <a:lnTo>
                      <a:pt x="155" y="958"/>
                    </a:lnTo>
                    <a:lnTo>
                      <a:pt x="186" y="965"/>
                    </a:lnTo>
                    <a:lnTo>
                      <a:pt x="215" y="972"/>
                    </a:lnTo>
                    <a:lnTo>
                      <a:pt x="215" y="972"/>
                    </a:lnTo>
                    <a:lnTo>
                      <a:pt x="259" y="980"/>
                    </a:lnTo>
                    <a:lnTo>
                      <a:pt x="301" y="987"/>
                    </a:lnTo>
                    <a:lnTo>
                      <a:pt x="386" y="999"/>
                    </a:lnTo>
                    <a:lnTo>
                      <a:pt x="472" y="1008"/>
                    </a:lnTo>
                    <a:lnTo>
                      <a:pt x="515" y="1014"/>
                    </a:lnTo>
                    <a:lnTo>
                      <a:pt x="558" y="1021"/>
                    </a:lnTo>
                    <a:lnTo>
                      <a:pt x="558" y="1021"/>
                    </a:lnTo>
                    <a:lnTo>
                      <a:pt x="629" y="1031"/>
                    </a:lnTo>
                    <a:lnTo>
                      <a:pt x="701" y="1038"/>
                    </a:lnTo>
                    <a:lnTo>
                      <a:pt x="701" y="1038"/>
                    </a:lnTo>
                    <a:lnTo>
                      <a:pt x="786" y="1046"/>
                    </a:lnTo>
                    <a:lnTo>
                      <a:pt x="866" y="1056"/>
                    </a:lnTo>
                    <a:lnTo>
                      <a:pt x="945" y="1067"/>
                    </a:lnTo>
                    <a:lnTo>
                      <a:pt x="1024" y="1080"/>
                    </a:lnTo>
                    <a:lnTo>
                      <a:pt x="1024" y="1080"/>
                    </a:lnTo>
                    <a:lnTo>
                      <a:pt x="1022" y="1079"/>
                    </a:lnTo>
                    <a:lnTo>
                      <a:pt x="1019" y="1074"/>
                    </a:lnTo>
                    <a:lnTo>
                      <a:pt x="1017" y="1066"/>
                    </a:lnTo>
                    <a:lnTo>
                      <a:pt x="1015" y="1058"/>
                    </a:lnTo>
                    <a:lnTo>
                      <a:pt x="1014" y="1051"/>
                    </a:lnTo>
                    <a:lnTo>
                      <a:pt x="1014" y="1051"/>
                    </a:lnTo>
                    <a:lnTo>
                      <a:pt x="951" y="1044"/>
                    </a:lnTo>
                    <a:lnTo>
                      <a:pt x="883" y="1035"/>
                    </a:lnTo>
                    <a:lnTo>
                      <a:pt x="850" y="1029"/>
                    </a:lnTo>
                    <a:lnTo>
                      <a:pt x="816" y="1025"/>
                    </a:lnTo>
                    <a:lnTo>
                      <a:pt x="785" y="1018"/>
                    </a:lnTo>
                    <a:lnTo>
                      <a:pt x="757" y="1011"/>
                    </a:lnTo>
                    <a:lnTo>
                      <a:pt x="757" y="1011"/>
                    </a:lnTo>
                    <a:lnTo>
                      <a:pt x="819" y="1018"/>
                    </a:lnTo>
                    <a:lnTo>
                      <a:pt x="886" y="1027"/>
                    </a:lnTo>
                    <a:lnTo>
                      <a:pt x="952" y="1032"/>
                    </a:lnTo>
                    <a:lnTo>
                      <a:pt x="1012" y="1035"/>
                    </a:lnTo>
                    <a:lnTo>
                      <a:pt x="1012" y="1035"/>
                    </a:lnTo>
                    <a:lnTo>
                      <a:pt x="1012" y="1029"/>
                    </a:lnTo>
                    <a:lnTo>
                      <a:pt x="1014" y="1025"/>
                    </a:lnTo>
                    <a:lnTo>
                      <a:pt x="1015" y="1021"/>
                    </a:lnTo>
                    <a:lnTo>
                      <a:pt x="1014" y="1018"/>
                    </a:lnTo>
                    <a:lnTo>
                      <a:pt x="1014" y="1018"/>
                    </a:lnTo>
                    <a:lnTo>
                      <a:pt x="1000" y="1018"/>
                    </a:lnTo>
                    <a:lnTo>
                      <a:pt x="986" y="1018"/>
                    </a:lnTo>
                    <a:lnTo>
                      <a:pt x="972" y="1017"/>
                    </a:lnTo>
                    <a:lnTo>
                      <a:pt x="958" y="1014"/>
                    </a:lnTo>
                    <a:lnTo>
                      <a:pt x="930" y="1008"/>
                    </a:lnTo>
                    <a:lnTo>
                      <a:pt x="916" y="1006"/>
                    </a:lnTo>
                    <a:lnTo>
                      <a:pt x="902" y="1004"/>
                    </a:lnTo>
                    <a:lnTo>
                      <a:pt x="902" y="1004"/>
                    </a:lnTo>
                    <a:lnTo>
                      <a:pt x="913" y="1001"/>
                    </a:lnTo>
                    <a:lnTo>
                      <a:pt x="924" y="1000"/>
                    </a:lnTo>
                    <a:lnTo>
                      <a:pt x="937" y="1000"/>
                    </a:lnTo>
                    <a:lnTo>
                      <a:pt x="948" y="1001"/>
                    </a:lnTo>
                    <a:lnTo>
                      <a:pt x="975" y="1006"/>
                    </a:lnTo>
                    <a:lnTo>
                      <a:pt x="987" y="1007"/>
                    </a:lnTo>
                    <a:lnTo>
                      <a:pt x="1001" y="1007"/>
                    </a:lnTo>
                    <a:lnTo>
                      <a:pt x="1001" y="1007"/>
                    </a:lnTo>
                    <a:lnTo>
                      <a:pt x="1001" y="1001"/>
                    </a:lnTo>
                    <a:lnTo>
                      <a:pt x="1001" y="997"/>
                    </a:lnTo>
                    <a:lnTo>
                      <a:pt x="1003" y="987"/>
                    </a:lnTo>
                    <a:lnTo>
                      <a:pt x="1008" y="979"/>
                    </a:lnTo>
                    <a:lnTo>
                      <a:pt x="1015" y="970"/>
                    </a:lnTo>
                    <a:lnTo>
                      <a:pt x="1015" y="970"/>
                    </a:lnTo>
                    <a:lnTo>
                      <a:pt x="996" y="965"/>
                    </a:lnTo>
                    <a:lnTo>
                      <a:pt x="976" y="962"/>
                    </a:lnTo>
                    <a:lnTo>
                      <a:pt x="953" y="961"/>
                    </a:lnTo>
                    <a:lnTo>
                      <a:pt x="932" y="961"/>
                    </a:lnTo>
                    <a:lnTo>
                      <a:pt x="887" y="961"/>
                    </a:lnTo>
                    <a:lnTo>
                      <a:pt x="866" y="961"/>
                    </a:lnTo>
                    <a:lnTo>
                      <a:pt x="845" y="958"/>
                    </a:lnTo>
                    <a:lnTo>
                      <a:pt x="845" y="958"/>
                    </a:lnTo>
                    <a:lnTo>
                      <a:pt x="805" y="951"/>
                    </a:lnTo>
                    <a:lnTo>
                      <a:pt x="763" y="941"/>
                    </a:lnTo>
                    <a:lnTo>
                      <a:pt x="685" y="921"/>
                    </a:lnTo>
                    <a:lnTo>
                      <a:pt x="685" y="921"/>
                    </a:lnTo>
                    <a:lnTo>
                      <a:pt x="712" y="924"/>
                    </a:lnTo>
                    <a:lnTo>
                      <a:pt x="739" y="928"/>
                    </a:lnTo>
                    <a:lnTo>
                      <a:pt x="789" y="938"/>
                    </a:lnTo>
                    <a:lnTo>
                      <a:pt x="816" y="942"/>
                    </a:lnTo>
                    <a:lnTo>
                      <a:pt x="843" y="947"/>
                    </a:lnTo>
                    <a:lnTo>
                      <a:pt x="869" y="949"/>
                    </a:lnTo>
                    <a:lnTo>
                      <a:pt x="899" y="951"/>
                    </a:lnTo>
                    <a:lnTo>
                      <a:pt x="899" y="951"/>
                    </a:lnTo>
                    <a:lnTo>
                      <a:pt x="946" y="951"/>
                    </a:lnTo>
                    <a:lnTo>
                      <a:pt x="970" y="951"/>
                    </a:lnTo>
                    <a:lnTo>
                      <a:pt x="993" y="951"/>
                    </a:lnTo>
                    <a:lnTo>
                      <a:pt x="993" y="951"/>
                    </a:lnTo>
                    <a:lnTo>
                      <a:pt x="1000" y="952"/>
                    </a:lnTo>
                    <a:lnTo>
                      <a:pt x="1007" y="954"/>
                    </a:lnTo>
                    <a:lnTo>
                      <a:pt x="1011" y="954"/>
                    </a:lnTo>
                    <a:lnTo>
                      <a:pt x="1014" y="952"/>
                    </a:lnTo>
                    <a:lnTo>
                      <a:pt x="1017" y="949"/>
                    </a:lnTo>
                    <a:lnTo>
                      <a:pt x="1019" y="947"/>
                    </a:lnTo>
                    <a:lnTo>
                      <a:pt x="1019" y="947"/>
                    </a:lnTo>
                    <a:lnTo>
                      <a:pt x="1019" y="942"/>
                    </a:lnTo>
                    <a:lnTo>
                      <a:pt x="1019" y="940"/>
                    </a:lnTo>
                    <a:lnTo>
                      <a:pt x="1015" y="933"/>
                    </a:lnTo>
                    <a:lnTo>
                      <a:pt x="1011" y="927"/>
                    </a:lnTo>
                    <a:lnTo>
                      <a:pt x="1008" y="920"/>
                    </a:lnTo>
                    <a:lnTo>
                      <a:pt x="1008" y="920"/>
                    </a:lnTo>
                    <a:lnTo>
                      <a:pt x="886" y="912"/>
                    </a:lnTo>
                    <a:lnTo>
                      <a:pt x="765" y="902"/>
                    </a:lnTo>
                    <a:lnTo>
                      <a:pt x="643" y="889"/>
                    </a:lnTo>
                    <a:lnTo>
                      <a:pt x="521" y="876"/>
                    </a:lnTo>
                    <a:lnTo>
                      <a:pt x="521" y="876"/>
                    </a:lnTo>
                    <a:close/>
                    <a:moveTo>
                      <a:pt x="1664" y="1065"/>
                    </a:moveTo>
                    <a:lnTo>
                      <a:pt x="1664" y="1065"/>
                    </a:lnTo>
                    <a:lnTo>
                      <a:pt x="1664" y="1062"/>
                    </a:lnTo>
                    <a:lnTo>
                      <a:pt x="1664" y="1059"/>
                    </a:lnTo>
                    <a:lnTo>
                      <a:pt x="1667" y="1053"/>
                    </a:lnTo>
                    <a:lnTo>
                      <a:pt x="1671" y="1048"/>
                    </a:lnTo>
                    <a:lnTo>
                      <a:pt x="1675" y="1042"/>
                    </a:lnTo>
                    <a:lnTo>
                      <a:pt x="1675" y="1042"/>
                    </a:lnTo>
                    <a:lnTo>
                      <a:pt x="1678" y="1027"/>
                    </a:lnTo>
                    <a:lnTo>
                      <a:pt x="1681" y="1008"/>
                    </a:lnTo>
                    <a:lnTo>
                      <a:pt x="1683" y="969"/>
                    </a:lnTo>
                    <a:lnTo>
                      <a:pt x="1683" y="969"/>
                    </a:lnTo>
                    <a:lnTo>
                      <a:pt x="1683" y="948"/>
                    </a:lnTo>
                    <a:lnTo>
                      <a:pt x="1683" y="928"/>
                    </a:lnTo>
                    <a:lnTo>
                      <a:pt x="1681" y="910"/>
                    </a:lnTo>
                    <a:lnTo>
                      <a:pt x="1676" y="893"/>
                    </a:lnTo>
                    <a:lnTo>
                      <a:pt x="1671" y="879"/>
                    </a:lnTo>
                    <a:lnTo>
                      <a:pt x="1662" y="865"/>
                    </a:lnTo>
                    <a:lnTo>
                      <a:pt x="1653" y="855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30" y="854"/>
                    </a:lnTo>
                    <a:lnTo>
                      <a:pt x="1619" y="861"/>
                    </a:lnTo>
                    <a:lnTo>
                      <a:pt x="1609" y="869"/>
                    </a:lnTo>
                    <a:lnTo>
                      <a:pt x="1599" y="879"/>
                    </a:lnTo>
                    <a:lnTo>
                      <a:pt x="1599" y="879"/>
                    </a:lnTo>
                    <a:lnTo>
                      <a:pt x="1606" y="890"/>
                    </a:lnTo>
                    <a:lnTo>
                      <a:pt x="1612" y="902"/>
                    </a:lnTo>
                    <a:lnTo>
                      <a:pt x="1622" y="927"/>
                    </a:lnTo>
                    <a:lnTo>
                      <a:pt x="1630" y="954"/>
                    </a:lnTo>
                    <a:lnTo>
                      <a:pt x="1634" y="982"/>
                    </a:lnTo>
                    <a:lnTo>
                      <a:pt x="1637" y="1010"/>
                    </a:lnTo>
                    <a:lnTo>
                      <a:pt x="1636" y="1038"/>
                    </a:lnTo>
                    <a:lnTo>
                      <a:pt x="1633" y="1066"/>
                    </a:lnTo>
                    <a:lnTo>
                      <a:pt x="1627" y="1093"/>
                    </a:lnTo>
                    <a:lnTo>
                      <a:pt x="1627" y="1093"/>
                    </a:lnTo>
                    <a:lnTo>
                      <a:pt x="1637" y="1087"/>
                    </a:lnTo>
                    <a:lnTo>
                      <a:pt x="1647" y="1080"/>
                    </a:lnTo>
                    <a:lnTo>
                      <a:pt x="1655" y="1072"/>
                    </a:lnTo>
                    <a:lnTo>
                      <a:pt x="1664" y="1065"/>
                    </a:lnTo>
                    <a:lnTo>
                      <a:pt x="1664" y="1065"/>
                    </a:lnTo>
                    <a:close/>
                    <a:moveTo>
                      <a:pt x="1624" y="1014"/>
                    </a:moveTo>
                    <a:lnTo>
                      <a:pt x="1624" y="1014"/>
                    </a:lnTo>
                    <a:lnTo>
                      <a:pt x="1623" y="996"/>
                    </a:lnTo>
                    <a:lnTo>
                      <a:pt x="1622" y="978"/>
                    </a:lnTo>
                    <a:lnTo>
                      <a:pt x="1619" y="961"/>
                    </a:lnTo>
                    <a:lnTo>
                      <a:pt x="1615" y="944"/>
                    </a:lnTo>
                    <a:lnTo>
                      <a:pt x="1609" y="927"/>
                    </a:lnTo>
                    <a:lnTo>
                      <a:pt x="1603" y="913"/>
                    </a:lnTo>
                    <a:lnTo>
                      <a:pt x="1596" y="900"/>
                    </a:lnTo>
                    <a:lnTo>
                      <a:pt x="1587" y="888"/>
                    </a:lnTo>
                    <a:lnTo>
                      <a:pt x="1587" y="888"/>
                    </a:lnTo>
                    <a:lnTo>
                      <a:pt x="1500" y="949"/>
                    </a:lnTo>
                    <a:lnTo>
                      <a:pt x="1410" y="1008"/>
                    </a:lnTo>
                    <a:lnTo>
                      <a:pt x="1320" y="1066"/>
                    </a:lnTo>
                    <a:lnTo>
                      <a:pt x="1229" y="1125"/>
                    </a:lnTo>
                    <a:lnTo>
                      <a:pt x="1229" y="1125"/>
                    </a:lnTo>
                    <a:lnTo>
                      <a:pt x="1240" y="1147"/>
                    </a:lnTo>
                    <a:lnTo>
                      <a:pt x="1250" y="1173"/>
                    </a:lnTo>
                    <a:lnTo>
                      <a:pt x="1258" y="1198"/>
                    </a:lnTo>
                    <a:lnTo>
                      <a:pt x="1265" y="1226"/>
                    </a:lnTo>
                    <a:lnTo>
                      <a:pt x="1271" y="1256"/>
                    </a:lnTo>
                    <a:lnTo>
                      <a:pt x="1274" y="1285"/>
                    </a:lnTo>
                    <a:lnTo>
                      <a:pt x="1274" y="1314"/>
                    </a:lnTo>
                    <a:lnTo>
                      <a:pt x="1272" y="1344"/>
                    </a:lnTo>
                    <a:lnTo>
                      <a:pt x="1272" y="1344"/>
                    </a:lnTo>
                    <a:lnTo>
                      <a:pt x="1316" y="1316"/>
                    </a:lnTo>
                    <a:lnTo>
                      <a:pt x="1359" y="1288"/>
                    </a:lnTo>
                    <a:lnTo>
                      <a:pt x="1443" y="1229"/>
                    </a:lnTo>
                    <a:lnTo>
                      <a:pt x="1610" y="1108"/>
                    </a:lnTo>
                    <a:lnTo>
                      <a:pt x="1610" y="1108"/>
                    </a:lnTo>
                    <a:lnTo>
                      <a:pt x="1619" y="1063"/>
                    </a:lnTo>
                    <a:lnTo>
                      <a:pt x="1622" y="1039"/>
                    </a:lnTo>
                    <a:lnTo>
                      <a:pt x="1624" y="1014"/>
                    </a:lnTo>
                    <a:lnTo>
                      <a:pt x="1624" y="1014"/>
                    </a:lnTo>
                    <a:close/>
                    <a:moveTo>
                      <a:pt x="1070" y="1051"/>
                    </a:moveTo>
                    <a:lnTo>
                      <a:pt x="1070" y="1051"/>
                    </a:lnTo>
                    <a:lnTo>
                      <a:pt x="1069" y="1058"/>
                    </a:lnTo>
                    <a:lnTo>
                      <a:pt x="1067" y="1065"/>
                    </a:lnTo>
                    <a:lnTo>
                      <a:pt x="1063" y="1079"/>
                    </a:lnTo>
                    <a:lnTo>
                      <a:pt x="1057" y="1093"/>
                    </a:lnTo>
                    <a:lnTo>
                      <a:pt x="1056" y="1100"/>
                    </a:lnTo>
                    <a:lnTo>
                      <a:pt x="1056" y="1107"/>
                    </a:lnTo>
                    <a:lnTo>
                      <a:pt x="1056" y="1107"/>
                    </a:lnTo>
                    <a:lnTo>
                      <a:pt x="1063" y="1104"/>
                    </a:lnTo>
                    <a:lnTo>
                      <a:pt x="1069" y="1098"/>
                    </a:lnTo>
                    <a:lnTo>
                      <a:pt x="1073" y="1093"/>
                    </a:lnTo>
                    <a:lnTo>
                      <a:pt x="1076" y="1086"/>
                    </a:lnTo>
                    <a:lnTo>
                      <a:pt x="1080" y="1077"/>
                    </a:lnTo>
                    <a:lnTo>
                      <a:pt x="1081" y="1069"/>
                    </a:lnTo>
                    <a:lnTo>
                      <a:pt x="1084" y="1052"/>
                    </a:lnTo>
                    <a:lnTo>
                      <a:pt x="1084" y="1052"/>
                    </a:lnTo>
                    <a:lnTo>
                      <a:pt x="1084" y="1036"/>
                    </a:lnTo>
                    <a:lnTo>
                      <a:pt x="1083" y="1020"/>
                    </a:lnTo>
                    <a:lnTo>
                      <a:pt x="1081" y="1004"/>
                    </a:lnTo>
                    <a:lnTo>
                      <a:pt x="1077" y="989"/>
                    </a:lnTo>
                    <a:lnTo>
                      <a:pt x="1073" y="975"/>
                    </a:lnTo>
                    <a:lnTo>
                      <a:pt x="1069" y="961"/>
                    </a:lnTo>
                    <a:lnTo>
                      <a:pt x="1057" y="935"/>
                    </a:lnTo>
                    <a:lnTo>
                      <a:pt x="1057" y="935"/>
                    </a:lnTo>
                    <a:lnTo>
                      <a:pt x="1052" y="933"/>
                    </a:lnTo>
                    <a:lnTo>
                      <a:pt x="1049" y="930"/>
                    </a:lnTo>
                    <a:lnTo>
                      <a:pt x="1042" y="921"/>
                    </a:lnTo>
                    <a:lnTo>
                      <a:pt x="1042" y="921"/>
                    </a:lnTo>
                    <a:lnTo>
                      <a:pt x="1036" y="923"/>
                    </a:lnTo>
                    <a:lnTo>
                      <a:pt x="1032" y="921"/>
                    </a:lnTo>
                    <a:lnTo>
                      <a:pt x="1029" y="920"/>
                    </a:lnTo>
                    <a:lnTo>
                      <a:pt x="1026" y="921"/>
                    </a:lnTo>
                    <a:lnTo>
                      <a:pt x="1026" y="921"/>
                    </a:lnTo>
                    <a:lnTo>
                      <a:pt x="1032" y="937"/>
                    </a:lnTo>
                    <a:lnTo>
                      <a:pt x="1039" y="952"/>
                    </a:lnTo>
                    <a:lnTo>
                      <a:pt x="1053" y="985"/>
                    </a:lnTo>
                    <a:lnTo>
                      <a:pt x="1060" y="1000"/>
                    </a:lnTo>
                    <a:lnTo>
                      <a:pt x="1066" y="1017"/>
                    </a:lnTo>
                    <a:lnTo>
                      <a:pt x="1069" y="1034"/>
                    </a:lnTo>
                    <a:lnTo>
                      <a:pt x="1070" y="1051"/>
                    </a:lnTo>
                    <a:lnTo>
                      <a:pt x="1070" y="1051"/>
                    </a:lnTo>
                    <a:close/>
                    <a:moveTo>
                      <a:pt x="994" y="1091"/>
                    </a:moveTo>
                    <a:lnTo>
                      <a:pt x="994" y="1091"/>
                    </a:lnTo>
                    <a:lnTo>
                      <a:pt x="948" y="1081"/>
                    </a:lnTo>
                    <a:lnTo>
                      <a:pt x="903" y="1074"/>
                    </a:lnTo>
                    <a:lnTo>
                      <a:pt x="813" y="1062"/>
                    </a:lnTo>
                    <a:lnTo>
                      <a:pt x="813" y="1062"/>
                    </a:lnTo>
                    <a:lnTo>
                      <a:pt x="763" y="1056"/>
                    </a:lnTo>
                    <a:lnTo>
                      <a:pt x="712" y="1052"/>
                    </a:lnTo>
                    <a:lnTo>
                      <a:pt x="712" y="1052"/>
                    </a:lnTo>
                    <a:lnTo>
                      <a:pt x="685" y="1051"/>
                    </a:lnTo>
                    <a:lnTo>
                      <a:pt x="659" y="1048"/>
                    </a:lnTo>
                    <a:lnTo>
                      <a:pt x="605" y="1041"/>
                    </a:lnTo>
                    <a:lnTo>
                      <a:pt x="549" y="1032"/>
                    </a:lnTo>
                    <a:lnTo>
                      <a:pt x="493" y="1025"/>
                    </a:lnTo>
                    <a:lnTo>
                      <a:pt x="493" y="1025"/>
                    </a:lnTo>
                    <a:lnTo>
                      <a:pt x="414" y="1015"/>
                    </a:lnTo>
                    <a:lnTo>
                      <a:pt x="336" y="1006"/>
                    </a:lnTo>
                    <a:lnTo>
                      <a:pt x="257" y="993"/>
                    </a:lnTo>
                    <a:lnTo>
                      <a:pt x="176" y="978"/>
                    </a:lnTo>
                    <a:lnTo>
                      <a:pt x="176" y="978"/>
                    </a:lnTo>
                    <a:lnTo>
                      <a:pt x="143" y="969"/>
                    </a:lnTo>
                    <a:lnTo>
                      <a:pt x="125" y="965"/>
                    </a:lnTo>
                    <a:lnTo>
                      <a:pt x="108" y="962"/>
                    </a:lnTo>
                    <a:lnTo>
                      <a:pt x="92" y="961"/>
                    </a:lnTo>
                    <a:lnTo>
                      <a:pt x="77" y="961"/>
                    </a:lnTo>
                    <a:lnTo>
                      <a:pt x="72" y="963"/>
                    </a:lnTo>
                    <a:lnTo>
                      <a:pt x="66" y="965"/>
                    </a:lnTo>
                    <a:lnTo>
                      <a:pt x="62" y="969"/>
                    </a:lnTo>
                    <a:lnTo>
                      <a:pt x="59" y="973"/>
                    </a:lnTo>
                    <a:lnTo>
                      <a:pt x="59" y="973"/>
                    </a:lnTo>
                    <a:lnTo>
                      <a:pt x="111" y="985"/>
                    </a:lnTo>
                    <a:lnTo>
                      <a:pt x="165" y="994"/>
                    </a:lnTo>
                    <a:lnTo>
                      <a:pt x="219" y="1004"/>
                    </a:lnTo>
                    <a:lnTo>
                      <a:pt x="275" y="1011"/>
                    </a:lnTo>
                    <a:lnTo>
                      <a:pt x="388" y="1027"/>
                    </a:lnTo>
                    <a:lnTo>
                      <a:pt x="503" y="1042"/>
                    </a:lnTo>
                    <a:lnTo>
                      <a:pt x="503" y="1042"/>
                    </a:lnTo>
                    <a:lnTo>
                      <a:pt x="560" y="1052"/>
                    </a:lnTo>
                    <a:lnTo>
                      <a:pt x="588" y="1056"/>
                    </a:lnTo>
                    <a:lnTo>
                      <a:pt x="617" y="1059"/>
                    </a:lnTo>
                    <a:lnTo>
                      <a:pt x="617" y="1059"/>
                    </a:lnTo>
                    <a:lnTo>
                      <a:pt x="671" y="1063"/>
                    </a:lnTo>
                    <a:lnTo>
                      <a:pt x="725" y="1069"/>
                    </a:lnTo>
                    <a:lnTo>
                      <a:pt x="725" y="1069"/>
                    </a:lnTo>
                    <a:lnTo>
                      <a:pt x="768" y="1073"/>
                    </a:lnTo>
                    <a:lnTo>
                      <a:pt x="810" y="1081"/>
                    </a:lnTo>
                    <a:lnTo>
                      <a:pt x="852" y="1088"/>
                    </a:lnTo>
                    <a:lnTo>
                      <a:pt x="893" y="1094"/>
                    </a:lnTo>
                    <a:lnTo>
                      <a:pt x="893" y="1094"/>
                    </a:lnTo>
                    <a:lnTo>
                      <a:pt x="949" y="1102"/>
                    </a:lnTo>
                    <a:lnTo>
                      <a:pt x="977" y="1107"/>
                    </a:lnTo>
                    <a:lnTo>
                      <a:pt x="998" y="1108"/>
                    </a:lnTo>
                    <a:lnTo>
                      <a:pt x="998" y="1108"/>
                    </a:lnTo>
                    <a:lnTo>
                      <a:pt x="1017" y="1109"/>
                    </a:lnTo>
                    <a:lnTo>
                      <a:pt x="1025" y="1108"/>
                    </a:lnTo>
                    <a:lnTo>
                      <a:pt x="1028" y="1107"/>
                    </a:lnTo>
                    <a:lnTo>
                      <a:pt x="1031" y="1105"/>
                    </a:lnTo>
                    <a:lnTo>
                      <a:pt x="1031" y="1105"/>
                    </a:lnTo>
                    <a:lnTo>
                      <a:pt x="1029" y="1102"/>
                    </a:lnTo>
                    <a:lnTo>
                      <a:pt x="1025" y="1100"/>
                    </a:lnTo>
                    <a:lnTo>
                      <a:pt x="1015" y="1095"/>
                    </a:lnTo>
                    <a:lnTo>
                      <a:pt x="994" y="1091"/>
                    </a:lnTo>
                    <a:lnTo>
                      <a:pt x="994" y="1091"/>
                    </a:lnTo>
                    <a:close/>
                    <a:moveTo>
                      <a:pt x="1035" y="1208"/>
                    </a:moveTo>
                    <a:lnTo>
                      <a:pt x="1035" y="1208"/>
                    </a:lnTo>
                    <a:lnTo>
                      <a:pt x="1022" y="1208"/>
                    </a:lnTo>
                    <a:lnTo>
                      <a:pt x="1011" y="1205"/>
                    </a:lnTo>
                    <a:lnTo>
                      <a:pt x="987" y="1199"/>
                    </a:lnTo>
                    <a:lnTo>
                      <a:pt x="965" y="1194"/>
                    </a:lnTo>
                    <a:lnTo>
                      <a:pt x="953" y="1191"/>
                    </a:lnTo>
                    <a:lnTo>
                      <a:pt x="942" y="1190"/>
                    </a:lnTo>
                    <a:lnTo>
                      <a:pt x="942" y="1190"/>
                    </a:lnTo>
                    <a:lnTo>
                      <a:pt x="899" y="1187"/>
                    </a:lnTo>
                    <a:lnTo>
                      <a:pt x="848" y="1185"/>
                    </a:lnTo>
                    <a:lnTo>
                      <a:pt x="796" y="1183"/>
                    </a:lnTo>
                    <a:lnTo>
                      <a:pt x="770" y="1181"/>
                    </a:lnTo>
                    <a:lnTo>
                      <a:pt x="744" y="1178"/>
                    </a:lnTo>
                    <a:lnTo>
                      <a:pt x="744" y="1178"/>
                    </a:lnTo>
                    <a:lnTo>
                      <a:pt x="650" y="1166"/>
                    </a:lnTo>
                    <a:lnTo>
                      <a:pt x="604" y="1159"/>
                    </a:lnTo>
                    <a:lnTo>
                      <a:pt x="558" y="1154"/>
                    </a:lnTo>
                    <a:lnTo>
                      <a:pt x="558" y="1154"/>
                    </a:lnTo>
                    <a:lnTo>
                      <a:pt x="507" y="1149"/>
                    </a:lnTo>
                    <a:lnTo>
                      <a:pt x="457" y="1142"/>
                    </a:lnTo>
                    <a:lnTo>
                      <a:pt x="406" y="1136"/>
                    </a:lnTo>
                    <a:lnTo>
                      <a:pt x="354" y="1131"/>
                    </a:lnTo>
                    <a:lnTo>
                      <a:pt x="354" y="1131"/>
                    </a:lnTo>
                    <a:lnTo>
                      <a:pt x="311" y="1129"/>
                    </a:lnTo>
                    <a:lnTo>
                      <a:pt x="289" y="1128"/>
                    </a:lnTo>
                    <a:lnTo>
                      <a:pt x="267" y="1126"/>
                    </a:lnTo>
                    <a:lnTo>
                      <a:pt x="267" y="1126"/>
                    </a:lnTo>
                    <a:lnTo>
                      <a:pt x="226" y="1119"/>
                    </a:lnTo>
                    <a:lnTo>
                      <a:pt x="183" y="1114"/>
                    </a:lnTo>
                    <a:lnTo>
                      <a:pt x="136" y="1109"/>
                    </a:lnTo>
                    <a:lnTo>
                      <a:pt x="113" y="1108"/>
                    </a:lnTo>
                    <a:lnTo>
                      <a:pt x="87" y="1107"/>
                    </a:lnTo>
                    <a:lnTo>
                      <a:pt x="87" y="1107"/>
                    </a:lnTo>
                    <a:lnTo>
                      <a:pt x="83" y="1112"/>
                    </a:lnTo>
                    <a:lnTo>
                      <a:pt x="80" y="1115"/>
                    </a:lnTo>
                    <a:lnTo>
                      <a:pt x="70" y="1119"/>
                    </a:lnTo>
                    <a:lnTo>
                      <a:pt x="70" y="1119"/>
                    </a:lnTo>
                    <a:lnTo>
                      <a:pt x="72" y="1125"/>
                    </a:lnTo>
                    <a:lnTo>
                      <a:pt x="75" y="1129"/>
                    </a:lnTo>
                    <a:lnTo>
                      <a:pt x="79" y="1132"/>
                    </a:lnTo>
                    <a:lnTo>
                      <a:pt x="85" y="1135"/>
                    </a:lnTo>
                    <a:lnTo>
                      <a:pt x="96" y="1135"/>
                    </a:lnTo>
                    <a:lnTo>
                      <a:pt x="108" y="1135"/>
                    </a:lnTo>
                    <a:lnTo>
                      <a:pt x="108" y="1135"/>
                    </a:lnTo>
                    <a:lnTo>
                      <a:pt x="135" y="1135"/>
                    </a:lnTo>
                    <a:lnTo>
                      <a:pt x="163" y="1136"/>
                    </a:lnTo>
                    <a:lnTo>
                      <a:pt x="163" y="1136"/>
                    </a:lnTo>
                    <a:lnTo>
                      <a:pt x="201" y="1138"/>
                    </a:lnTo>
                    <a:lnTo>
                      <a:pt x="211" y="1139"/>
                    </a:lnTo>
                    <a:lnTo>
                      <a:pt x="219" y="1140"/>
                    </a:lnTo>
                    <a:lnTo>
                      <a:pt x="228" y="1143"/>
                    </a:lnTo>
                    <a:lnTo>
                      <a:pt x="236" y="1147"/>
                    </a:lnTo>
                    <a:lnTo>
                      <a:pt x="236" y="1147"/>
                    </a:lnTo>
                    <a:lnTo>
                      <a:pt x="198" y="1146"/>
                    </a:lnTo>
                    <a:lnTo>
                      <a:pt x="160" y="1146"/>
                    </a:lnTo>
                    <a:lnTo>
                      <a:pt x="124" y="1146"/>
                    </a:lnTo>
                    <a:lnTo>
                      <a:pt x="93" y="1147"/>
                    </a:lnTo>
                    <a:lnTo>
                      <a:pt x="93" y="1147"/>
                    </a:lnTo>
                    <a:lnTo>
                      <a:pt x="104" y="1150"/>
                    </a:lnTo>
                    <a:lnTo>
                      <a:pt x="118" y="1153"/>
                    </a:lnTo>
                    <a:lnTo>
                      <a:pt x="149" y="1156"/>
                    </a:lnTo>
                    <a:lnTo>
                      <a:pt x="165" y="1159"/>
                    </a:lnTo>
                    <a:lnTo>
                      <a:pt x="180" y="1160"/>
                    </a:lnTo>
                    <a:lnTo>
                      <a:pt x="194" y="1164"/>
                    </a:lnTo>
                    <a:lnTo>
                      <a:pt x="207" y="1170"/>
                    </a:lnTo>
                    <a:lnTo>
                      <a:pt x="207" y="1170"/>
                    </a:lnTo>
                    <a:lnTo>
                      <a:pt x="191" y="1170"/>
                    </a:lnTo>
                    <a:lnTo>
                      <a:pt x="177" y="1170"/>
                    </a:lnTo>
                    <a:lnTo>
                      <a:pt x="149" y="1167"/>
                    </a:lnTo>
                    <a:lnTo>
                      <a:pt x="117" y="1164"/>
                    </a:lnTo>
                    <a:lnTo>
                      <a:pt x="79" y="1163"/>
                    </a:lnTo>
                    <a:lnTo>
                      <a:pt x="79" y="1163"/>
                    </a:lnTo>
                    <a:lnTo>
                      <a:pt x="76" y="1177"/>
                    </a:lnTo>
                    <a:lnTo>
                      <a:pt x="76" y="1191"/>
                    </a:lnTo>
                    <a:lnTo>
                      <a:pt x="80" y="1206"/>
                    </a:lnTo>
                    <a:lnTo>
                      <a:pt x="82" y="1212"/>
                    </a:lnTo>
                    <a:lnTo>
                      <a:pt x="86" y="1219"/>
                    </a:lnTo>
                    <a:lnTo>
                      <a:pt x="86" y="1219"/>
                    </a:lnTo>
                    <a:lnTo>
                      <a:pt x="131" y="1223"/>
                    </a:lnTo>
                    <a:lnTo>
                      <a:pt x="176" y="1229"/>
                    </a:lnTo>
                    <a:lnTo>
                      <a:pt x="260" y="1241"/>
                    </a:lnTo>
                    <a:lnTo>
                      <a:pt x="430" y="1271"/>
                    </a:lnTo>
                    <a:lnTo>
                      <a:pt x="430" y="1271"/>
                    </a:lnTo>
                    <a:lnTo>
                      <a:pt x="388" y="1267"/>
                    </a:lnTo>
                    <a:lnTo>
                      <a:pt x="344" y="1263"/>
                    </a:lnTo>
                    <a:lnTo>
                      <a:pt x="257" y="1250"/>
                    </a:lnTo>
                    <a:lnTo>
                      <a:pt x="212" y="1244"/>
                    </a:lnTo>
                    <a:lnTo>
                      <a:pt x="166" y="1239"/>
                    </a:lnTo>
                    <a:lnTo>
                      <a:pt x="118" y="1234"/>
                    </a:lnTo>
                    <a:lnTo>
                      <a:pt x="68" y="1233"/>
                    </a:lnTo>
                    <a:lnTo>
                      <a:pt x="68" y="1233"/>
                    </a:lnTo>
                    <a:lnTo>
                      <a:pt x="62" y="1239"/>
                    </a:lnTo>
                    <a:lnTo>
                      <a:pt x="61" y="1244"/>
                    </a:lnTo>
                    <a:lnTo>
                      <a:pt x="61" y="1250"/>
                    </a:lnTo>
                    <a:lnTo>
                      <a:pt x="63" y="1257"/>
                    </a:lnTo>
                    <a:lnTo>
                      <a:pt x="68" y="1271"/>
                    </a:lnTo>
                    <a:lnTo>
                      <a:pt x="69" y="1278"/>
                    </a:lnTo>
                    <a:lnTo>
                      <a:pt x="68" y="1285"/>
                    </a:lnTo>
                    <a:lnTo>
                      <a:pt x="68" y="1285"/>
                    </a:lnTo>
                    <a:lnTo>
                      <a:pt x="134" y="1293"/>
                    </a:lnTo>
                    <a:lnTo>
                      <a:pt x="163" y="1298"/>
                    </a:lnTo>
                    <a:lnTo>
                      <a:pt x="193" y="1305"/>
                    </a:lnTo>
                    <a:lnTo>
                      <a:pt x="193" y="1305"/>
                    </a:lnTo>
                    <a:lnTo>
                      <a:pt x="275" y="1324"/>
                    </a:lnTo>
                    <a:lnTo>
                      <a:pt x="318" y="1333"/>
                    </a:lnTo>
                    <a:lnTo>
                      <a:pt x="360" y="1340"/>
                    </a:lnTo>
                    <a:lnTo>
                      <a:pt x="400" y="1347"/>
                    </a:lnTo>
                    <a:lnTo>
                      <a:pt x="444" y="1352"/>
                    </a:lnTo>
                    <a:lnTo>
                      <a:pt x="487" y="1357"/>
                    </a:lnTo>
                    <a:lnTo>
                      <a:pt x="531" y="1361"/>
                    </a:lnTo>
                    <a:lnTo>
                      <a:pt x="531" y="1361"/>
                    </a:lnTo>
                    <a:lnTo>
                      <a:pt x="588" y="1364"/>
                    </a:lnTo>
                    <a:lnTo>
                      <a:pt x="646" y="1371"/>
                    </a:lnTo>
                    <a:lnTo>
                      <a:pt x="704" y="1378"/>
                    </a:lnTo>
                    <a:lnTo>
                      <a:pt x="761" y="1385"/>
                    </a:lnTo>
                    <a:lnTo>
                      <a:pt x="879" y="1402"/>
                    </a:lnTo>
                    <a:lnTo>
                      <a:pt x="939" y="1407"/>
                    </a:lnTo>
                    <a:lnTo>
                      <a:pt x="1001" y="1413"/>
                    </a:lnTo>
                    <a:lnTo>
                      <a:pt x="1001" y="1413"/>
                    </a:lnTo>
                    <a:lnTo>
                      <a:pt x="1007" y="1416"/>
                    </a:lnTo>
                    <a:lnTo>
                      <a:pt x="1014" y="1418"/>
                    </a:lnTo>
                    <a:lnTo>
                      <a:pt x="1029" y="1421"/>
                    </a:lnTo>
                    <a:lnTo>
                      <a:pt x="1045" y="1421"/>
                    </a:lnTo>
                    <a:lnTo>
                      <a:pt x="1057" y="1423"/>
                    </a:lnTo>
                    <a:lnTo>
                      <a:pt x="1057" y="1423"/>
                    </a:lnTo>
                    <a:lnTo>
                      <a:pt x="1057" y="1418"/>
                    </a:lnTo>
                    <a:lnTo>
                      <a:pt x="1056" y="1416"/>
                    </a:lnTo>
                    <a:lnTo>
                      <a:pt x="1053" y="1407"/>
                    </a:lnTo>
                    <a:lnTo>
                      <a:pt x="1049" y="1399"/>
                    </a:lnTo>
                    <a:lnTo>
                      <a:pt x="1048" y="1395"/>
                    </a:lnTo>
                    <a:lnTo>
                      <a:pt x="1048" y="1389"/>
                    </a:lnTo>
                    <a:lnTo>
                      <a:pt x="1048" y="1389"/>
                    </a:lnTo>
                    <a:lnTo>
                      <a:pt x="885" y="1362"/>
                    </a:lnTo>
                    <a:lnTo>
                      <a:pt x="802" y="1350"/>
                    </a:lnTo>
                    <a:lnTo>
                      <a:pt x="723" y="1336"/>
                    </a:lnTo>
                    <a:lnTo>
                      <a:pt x="723" y="1336"/>
                    </a:lnTo>
                    <a:lnTo>
                      <a:pt x="683" y="1330"/>
                    </a:lnTo>
                    <a:lnTo>
                      <a:pt x="663" y="1326"/>
                    </a:lnTo>
                    <a:lnTo>
                      <a:pt x="653" y="1323"/>
                    </a:lnTo>
                    <a:lnTo>
                      <a:pt x="643" y="1319"/>
                    </a:lnTo>
                    <a:lnTo>
                      <a:pt x="643" y="1319"/>
                    </a:lnTo>
                    <a:lnTo>
                      <a:pt x="698" y="1324"/>
                    </a:lnTo>
                    <a:lnTo>
                      <a:pt x="751" y="1331"/>
                    </a:lnTo>
                    <a:lnTo>
                      <a:pt x="854" y="1347"/>
                    </a:lnTo>
                    <a:lnTo>
                      <a:pt x="952" y="1361"/>
                    </a:lnTo>
                    <a:lnTo>
                      <a:pt x="1001" y="1368"/>
                    </a:lnTo>
                    <a:lnTo>
                      <a:pt x="1050" y="1372"/>
                    </a:lnTo>
                    <a:lnTo>
                      <a:pt x="1050" y="1372"/>
                    </a:lnTo>
                    <a:lnTo>
                      <a:pt x="1049" y="1366"/>
                    </a:lnTo>
                    <a:lnTo>
                      <a:pt x="1048" y="1359"/>
                    </a:lnTo>
                    <a:lnTo>
                      <a:pt x="1048" y="1348"/>
                    </a:lnTo>
                    <a:lnTo>
                      <a:pt x="1049" y="1337"/>
                    </a:lnTo>
                    <a:lnTo>
                      <a:pt x="1053" y="1327"/>
                    </a:lnTo>
                    <a:lnTo>
                      <a:pt x="1057" y="1316"/>
                    </a:lnTo>
                    <a:lnTo>
                      <a:pt x="1060" y="1306"/>
                    </a:lnTo>
                    <a:lnTo>
                      <a:pt x="1062" y="1295"/>
                    </a:lnTo>
                    <a:lnTo>
                      <a:pt x="1060" y="1288"/>
                    </a:lnTo>
                    <a:lnTo>
                      <a:pt x="1059" y="1282"/>
                    </a:lnTo>
                    <a:lnTo>
                      <a:pt x="1059" y="1282"/>
                    </a:lnTo>
                    <a:lnTo>
                      <a:pt x="1038" y="1282"/>
                    </a:lnTo>
                    <a:lnTo>
                      <a:pt x="1014" y="1282"/>
                    </a:lnTo>
                    <a:lnTo>
                      <a:pt x="963" y="1278"/>
                    </a:lnTo>
                    <a:lnTo>
                      <a:pt x="963" y="1278"/>
                    </a:lnTo>
                    <a:lnTo>
                      <a:pt x="941" y="1275"/>
                    </a:lnTo>
                    <a:lnTo>
                      <a:pt x="918" y="1270"/>
                    </a:lnTo>
                    <a:lnTo>
                      <a:pt x="899" y="1264"/>
                    </a:lnTo>
                    <a:lnTo>
                      <a:pt x="879" y="1261"/>
                    </a:lnTo>
                    <a:lnTo>
                      <a:pt x="879" y="1261"/>
                    </a:lnTo>
                    <a:lnTo>
                      <a:pt x="868" y="1261"/>
                    </a:lnTo>
                    <a:lnTo>
                      <a:pt x="857" y="1261"/>
                    </a:lnTo>
                    <a:lnTo>
                      <a:pt x="852" y="1261"/>
                    </a:lnTo>
                    <a:lnTo>
                      <a:pt x="848" y="1260"/>
                    </a:lnTo>
                    <a:lnTo>
                      <a:pt x="845" y="1258"/>
                    </a:lnTo>
                    <a:lnTo>
                      <a:pt x="844" y="1256"/>
                    </a:lnTo>
                    <a:lnTo>
                      <a:pt x="844" y="1256"/>
                    </a:lnTo>
                    <a:lnTo>
                      <a:pt x="861" y="1253"/>
                    </a:lnTo>
                    <a:lnTo>
                      <a:pt x="876" y="1254"/>
                    </a:lnTo>
                    <a:lnTo>
                      <a:pt x="893" y="1256"/>
                    </a:lnTo>
                    <a:lnTo>
                      <a:pt x="910" y="1258"/>
                    </a:lnTo>
                    <a:lnTo>
                      <a:pt x="945" y="1264"/>
                    </a:lnTo>
                    <a:lnTo>
                      <a:pt x="963" y="1267"/>
                    </a:lnTo>
                    <a:lnTo>
                      <a:pt x="980" y="1268"/>
                    </a:lnTo>
                    <a:lnTo>
                      <a:pt x="980" y="1268"/>
                    </a:lnTo>
                    <a:lnTo>
                      <a:pt x="1024" y="1268"/>
                    </a:lnTo>
                    <a:lnTo>
                      <a:pt x="1043" y="1270"/>
                    </a:lnTo>
                    <a:lnTo>
                      <a:pt x="1063" y="1272"/>
                    </a:lnTo>
                    <a:lnTo>
                      <a:pt x="1063" y="1272"/>
                    </a:lnTo>
                    <a:lnTo>
                      <a:pt x="1064" y="1267"/>
                    </a:lnTo>
                    <a:lnTo>
                      <a:pt x="1067" y="1261"/>
                    </a:lnTo>
                    <a:lnTo>
                      <a:pt x="1070" y="1258"/>
                    </a:lnTo>
                    <a:lnTo>
                      <a:pt x="1070" y="1254"/>
                    </a:lnTo>
                    <a:lnTo>
                      <a:pt x="1070" y="1254"/>
                    </a:lnTo>
                    <a:lnTo>
                      <a:pt x="1046" y="1250"/>
                    </a:lnTo>
                    <a:lnTo>
                      <a:pt x="1022" y="1248"/>
                    </a:lnTo>
                    <a:lnTo>
                      <a:pt x="970" y="1244"/>
                    </a:lnTo>
                    <a:lnTo>
                      <a:pt x="970" y="1244"/>
                    </a:lnTo>
                    <a:lnTo>
                      <a:pt x="945" y="1243"/>
                    </a:lnTo>
                    <a:lnTo>
                      <a:pt x="918" y="1240"/>
                    </a:lnTo>
                    <a:lnTo>
                      <a:pt x="865" y="1234"/>
                    </a:lnTo>
                    <a:lnTo>
                      <a:pt x="865" y="1234"/>
                    </a:lnTo>
                    <a:lnTo>
                      <a:pt x="781" y="1229"/>
                    </a:lnTo>
                    <a:lnTo>
                      <a:pt x="697" y="1222"/>
                    </a:lnTo>
                    <a:lnTo>
                      <a:pt x="656" y="1216"/>
                    </a:lnTo>
                    <a:lnTo>
                      <a:pt x="615" y="1211"/>
                    </a:lnTo>
                    <a:lnTo>
                      <a:pt x="577" y="1202"/>
                    </a:lnTo>
                    <a:lnTo>
                      <a:pt x="539" y="1192"/>
                    </a:lnTo>
                    <a:lnTo>
                      <a:pt x="539" y="1192"/>
                    </a:lnTo>
                    <a:lnTo>
                      <a:pt x="615" y="1199"/>
                    </a:lnTo>
                    <a:lnTo>
                      <a:pt x="691" y="1206"/>
                    </a:lnTo>
                    <a:lnTo>
                      <a:pt x="770" y="1213"/>
                    </a:lnTo>
                    <a:lnTo>
                      <a:pt x="848" y="1220"/>
                    </a:lnTo>
                    <a:lnTo>
                      <a:pt x="848" y="1220"/>
                    </a:lnTo>
                    <a:lnTo>
                      <a:pt x="960" y="1230"/>
                    </a:lnTo>
                    <a:lnTo>
                      <a:pt x="1014" y="1233"/>
                    </a:lnTo>
                    <a:lnTo>
                      <a:pt x="1041" y="1233"/>
                    </a:lnTo>
                    <a:lnTo>
                      <a:pt x="1069" y="1233"/>
                    </a:lnTo>
                    <a:lnTo>
                      <a:pt x="1069" y="1233"/>
                    </a:lnTo>
                    <a:lnTo>
                      <a:pt x="1067" y="1226"/>
                    </a:lnTo>
                    <a:lnTo>
                      <a:pt x="1066" y="1222"/>
                    </a:lnTo>
                    <a:lnTo>
                      <a:pt x="1064" y="1218"/>
                    </a:lnTo>
                    <a:lnTo>
                      <a:pt x="1064" y="1212"/>
                    </a:lnTo>
                    <a:lnTo>
                      <a:pt x="1064" y="1212"/>
                    </a:lnTo>
                    <a:lnTo>
                      <a:pt x="1057" y="1209"/>
                    </a:lnTo>
                    <a:lnTo>
                      <a:pt x="1050" y="1208"/>
                    </a:lnTo>
                    <a:lnTo>
                      <a:pt x="1035" y="1208"/>
                    </a:lnTo>
                    <a:lnTo>
                      <a:pt x="1035" y="1208"/>
                    </a:lnTo>
                    <a:close/>
                    <a:moveTo>
                      <a:pt x="1255" y="1357"/>
                    </a:moveTo>
                    <a:lnTo>
                      <a:pt x="1255" y="1357"/>
                    </a:lnTo>
                    <a:lnTo>
                      <a:pt x="1258" y="1327"/>
                    </a:lnTo>
                    <a:lnTo>
                      <a:pt x="1259" y="1296"/>
                    </a:lnTo>
                    <a:lnTo>
                      <a:pt x="1258" y="1264"/>
                    </a:lnTo>
                    <a:lnTo>
                      <a:pt x="1254" y="1234"/>
                    </a:lnTo>
                    <a:lnTo>
                      <a:pt x="1247" y="1205"/>
                    </a:lnTo>
                    <a:lnTo>
                      <a:pt x="1238" y="1178"/>
                    </a:lnTo>
                    <a:lnTo>
                      <a:pt x="1233" y="1166"/>
                    </a:lnTo>
                    <a:lnTo>
                      <a:pt x="1227" y="1153"/>
                    </a:lnTo>
                    <a:lnTo>
                      <a:pt x="1220" y="1143"/>
                    </a:lnTo>
                    <a:lnTo>
                      <a:pt x="1213" y="1133"/>
                    </a:lnTo>
                    <a:lnTo>
                      <a:pt x="1213" y="1133"/>
                    </a:lnTo>
                    <a:lnTo>
                      <a:pt x="1203" y="1140"/>
                    </a:lnTo>
                    <a:lnTo>
                      <a:pt x="1192" y="1145"/>
                    </a:lnTo>
                    <a:lnTo>
                      <a:pt x="1192" y="1145"/>
                    </a:lnTo>
                    <a:lnTo>
                      <a:pt x="1206" y="1205"/>
                    </a:lnTo>
                    <a:lnTo>
                      <a:pt x="1213" y="1233"/>
                    </a:lnTo>
                    <a:lnTo>
                      <a:pt x="1219" y="1263"/>
                    </a:lnTo>
                    <a:lnTo>
                      <a:pt x="1222" y="1292"/>
                    </a:lnTo>
                    <a:lnTo>
                      <a:pt x="1223" y="1321"/>
                    </a:lnTo>
                    <a:lnTo>
                      <a:pt x="1222" y="1337"/>
                    </a:lnTo>
                    <a:lnTo>
                      <a:pt x="1220" y="1354"/>
                    </a:lnTo>
                    <a:lnTo>
                      <a:pt x="1217" y="1369"/>
                    </a:lnTo>
                    <a:lnTo>
                      <a:pt x="1213" y="1386"/>
                    </a:lnTo>
                    <a:lnTo>
                      <a:pt x="1213" y="1386"/>
                    </a:lnTo>
                    <a:lnTo>
                      <a:pt x="1234" y="1372"/>
                    </a:lnTo>
                    <a:lnTo>
                      <a:pt x="1255" y="1357"/>
                    </a:lnTo>
                    <a:lnTo>
                      <a:pt x="1255" y="1357"/>
                    </a:lnTo>
                    <a:close/>
                    <a:moveTo>
                      <a:pt x="1192" y="1404"/>
                    </a:moveTo>
                    <a:lnTo>
                      <a:pt x="1192" y="1404"/>
                    </a:lnTo>
                    <a:lnTo>
                      <a:pt x="1196" y="1396"/>
                    </a:lnTo>
                    <a:lnTo>
                      <a:pt x="1201" y="1383"/>
                    </a:lnTo>
                    <a:lnTo>
                      <a:pt x="1206" y="1361"/>
                    </a:lnTo>
                    <a:lnTo>
                      <a:pt x="1206" y="1361"/>
                    </a:lnTo>
                    <a:lnTo>
                      <a:pt x="1209" y="1334"/>
                    </a:lnTo>
                    <a:lnTo>
                      <a:pt x="1209" y="1307"/>
                    </a:lnTo>
                    <a:lnTo>
                      <a:pt x="1208" y="1279"/>
                    </a:lnTo>
                    <a:lnTo>
                      <a:pt x="1205" y="1253"/>
                    </a:lnTo>
                    <a:lnTo>
                      <a:pt x="1199" y="1225"/>
                    </a:lnTo>
                    <a:lnTo>
                      <a:pt x="1192" y="1199"/>
                    </a:lnTo>
                    <a:lnTo>
                      <a:pt x="1185" y="1177"/>
                    </a:lnTo>
                    <a:lnTo>
                      <a:pt x="1177" y="1156"/>
                    </a:lnTo>
                    <a:lnTo>
                      <a:pt x="1177" y="1156"/>
                    </a:lnTo>
                    <a:lnTo>
                      <a:pt x="1160" y="1167"/>
                    </a:lnTo>
                    <a:lnTo>
                      <a:pt x="1143" y="1178"/>
                    </a:lnTo>
                    <a:lnTo>
                      <a:pt x="1126" y="1191"/>
                    </a:lnTo>
                    <a:lnTo>
                      <a:pt x="1109" y="1204"/>
                    </a:lnTo>
                    <a:lnTo>
                      <a:pt x="1109" y="1204"/>
                    </a:lnTo>
                    <a:lnTo>
                      <a:pt x="1116" y="1218"/>
                    </a:lnTo>
                    <a:lnTo>
                      <a:pt x="1121" y="1233"/>
                    </a:lnTo>
                    <a:lnTo>
                      <a:pt x="1128" y="1265"/>
                    </a:lnTo>
                    <a:lnTo>
                      <a:pt x="1132" y="1298"/>
                    </a:lnTo>
                    <a:lnTo>
                      <a:pt x="1133" y="1329"/>
                    </a:lnTo>
                    <a:lnTo>
                      <a:pt x="1132" y="1361"/>
                    </a:lnTo>
                    <a:lnTo>
                      <a:pt x="1129" y="1393"/>
                    </a:lnTo>
                    <a:lnTo>
                      <a:pt x="1123" y="1424"/>
                    </a:lnTo>
                    <a:lnTo>
                      <a:pt x="1115" y="1453"/>
                    </a:lnTo>
                    <a:lnTo>
                      <a:pt x="1115" y="1453"/>
                    </a:lnTo>
                    <a:lnTo>
                      <a:pt x="1123" y="1445"/>
                    </a:lnTo>
                    <a:lnTo>
                      <a:pt x="1133" y="1439"/>
                    </a:lnTo>
                    <a:lnTo>
                      <a:pt x="1154" y="1428"/>
                    </a:lnTo>
                    <a:lnTo>
                      <a:pt x="1175" y="1417"/>
                    </a:lnTo>
                    <a:lnTo>
                      <a:pt x="1185" y="1411"/>
                    </a:lnTo>
                    <a:lnTo>
                      <a:pt x="1192" y="1404"/>
                    </a:lnTo>
                    <a:lnTo>
                      <a:pt x="1192" y="1404"/>
                    </a:lnTo>
                    <a:close/>
                    <a:moveTo>
                      <a:pt x="1102" y="1441"/>
                    </a:moveTo>
                    <a:lnTo>
                      <a:pt x="1102" y="1441"/>
                    </a:lnTo>
                    <a:lnTo>
                      <a:pt x="1108" y="1428"/>
                    </a:lnTo>
                    <a:lnTo>
                      <a:pt x="1112" y="1414"/>
                    </a:lnTo>
                    <a:lnTo>
                      <a:pt x="1118" y="1383"/>
                    </a:lnTo>
                    <a:lnTo>
                      <a:pt x="1121" y="1351"/>
                    </a:lnTo>
                    <a:lnTo>
                      <a:pt x="1121" y="1319"/>
                    </a:lnTo>
                    <a:lnTo>
                      <a:pt x="1118" y="1286"/>
                    </a:lnTo>
                    <a:lnTo>
                      <a:pt x="1114" y="1257"/>
                    </a:lnTo>
                    <a:lnTo>
                      <a:pt x="1109" y="1243"/>
                    </a:lnTo>
                    <a:lnTo>
                      <a:pt x="1105" y="1229"/>
                    </a:lnTo>
                    <a:lnTo>
                      <a:pt x="1099" y="1218"/>
                    </a:lnTo>
                    <a:lnTo>
                      <a:pt x="1094" y="1206"/>
                    </a:lnTo>
                    <a:lnTo>
                      <a:pt x="1094" y="1206"/>
                    </a:lnTo>
                    <a:lnTo>
                      <a:pt x="1094" y="1205"/>
                    </a:lnTo>
                    <a:lnTo>
                      <a:pt x="1092" y="1205"/>
                    </a:lnTo>
                    <a:lnTo>
                      <a:pt x="1092" y="1205"/>
                    </a:lnTo>
                    <a:lnTo>
                      <a:pt x="1088" y="1208"/>
                    </a:lnTo>
                    <a:lnTo>
                      <a:pt x="1085" y="1212"/>
                    </a:lnTo>
                    <a:lnTo>
                      <a:pt x="1083" y="1216"/>
                    </a:lnTo>
                    <a:lnTo>
                      <a:pt x="1083" y="1220"/>
                    </a:lnTo>
                    <a:lnTo>
                      <a:pt x="1083" y="1232"/>
                    </a:lnTo>
                    <a:lnTo>
                      <a:pt x="1084" y="1243"/>
                    </a:lnTo>
                    <a:lnTo>
                      <a:pt x="1084" y="1243"/>
                    </a:lnTo>
                    <a:lnTo>
                      <a:pt x="1084" y="1275"/>
                    </a:lnTo>
                    <a:lnTo>
                      <a:pt x="1085" y="1310"/>
                    </a:lnTo>
                    <a:lnTo>
                      <a:pt x="1085" y="1310"/>
                    </a:lnTo>
                    <a:lnTo>
                      <a:pt x="1087" y="1331"/>
                    </a:lnTo>
                    <a:lnTo>
                      <a:pt x="1085" y="1352"/>
                    </a:lnTo>
                    <a:lnTo>
                      <a:pt x="1084" y="1393"/>
                    </a:lnTo>
                    <a:lnTo>
                      <a:pt x="1084" y="1393"/>
                    </a:lnTo>
                    <a:lnTo>
                      <a:pt x="1080" y="1416"/>
                    </a:lnTo>
                    <a:lnTo>
                      <a:pt x="1076" y="1435"/>
                    </a:lnTo>
                    <a:lnTo>
                      <a:pt x="1074" y="1444"/>
                    </a:lnTo>
                    <a:lnTo>
                      <a:pt x="1074" y="1452"/>
                    </a:lnTo>
                    <a:lnTo>
                      <a:pt x="1074" y="1460"/>
                    </a:lnTo>
                    <a:lnTo>
                      <a:pt x="1077" y="1469"/>
                    </a:lnTo>
                    <a:lnTo>
                      <a:pt x="1077" y="1469"/>
                    </a:lnTo>
                    <a:lnTo>
                      <a:pt x="1083" y="1469"/>
                    </a:lnTo>
                    <a:lnTo>
                      <a:pt x="1087" y="1468"/>
                    </a:lnTo>
                    <a:lnTo>
                      <a:pt x="1091" y="1465"/>
                    </a:lnTo>
                    <a:lnTo>
                      <a:pt x="1094" y="1460"/>
                    </a:lnTo>
                    <a:lnTo>
                      <a:pt x="1099" y="1451"/>
                    </a:lnTo>
                    <a:lnTo>
                      <a:pt x="1102" y="1441"/>
                    </a:lnTo>
                    <a:lnTo>
                      <a:pt x="1102" y="1441"/>
                    </a:lnTo>
                    <a:close/>
                    <a:moveTo>
                      <a:pt x="1059" y="1444"/>
                    </a:moveTo>
                    <a:lnTo>
                      <a:pt x="1059" y="1444"/>
                    </a:lnTo>
                    <a:lnTo>
                      <a:pt x="1049" y="1441"/>
                    </a:lnTo>
                    <a:lnTo>
                      <a:pt x="1038" y="1439"/>
                    </a:lnTo>
                    <a:lnTo>
                      <a:pt x="1017" y="1435"/>
                    </a:lnTo>
                    <a:lnTo>
                      <a:pt x="1017" y="1435"/>
                    </a:lnTo>
                    <a:lnTo>
                      <a:pt x="1004" y="1432"/>
                    </a:lnTo>
                    <a:lnTo>
                      <a:pt x="993" y="1428"/>
                    </a:lnTo>
                    <a:lnTo>
                      <a:pt x="993" y="1428"/>
                    </a:lnTo>
                    <a:lnTo>
                      <a:pt x="977" y="1427"/>
                    </a:lnTo>
                    <a:lnTo>
                      <a:pt x="962" y="1425"/>
                    </a:lnTo>
                    <a:lnTo>
                      <a:pt x="931" y="1425"/>
                    </a:lnTo>
                    <a:lnTo>
                      <a:pt x="931" y="1425"/>
                    </a:lnTo>
                    <a:lnTo>
                      <a:pt x="907" y="1423"/>
                    </a:lnTo>
                    <a:lnTo>
                      <a:pt x="883" y="1420"/>
                    </a:lnTo>
                    <a:lnTo>
                      <a:pt x="831" y="1413"/>
                    </a:lnTo>
                    <a:lnTo>
                      <a:pt x="778" y="1404"/>
                    </a:lnTo>
                    <a:lnTo>
                      <a:pt x="751" y="1402"/>
                    </a:lnTo>
                    <a:lnTo>
                      <a:pt x="725" y="1399"/>
                    </a:lnTo>
                    <a:lnTo>
                      <a:pt x="725" y="1399"/>
                    </a:lnTo>
                    <a:lnTo>
                      <a:pt x="708" y="1397"/>
                    </a:lnTo>
                    <a:lnTo>
                      <a:pt x="691" y="1393"/>
                    </a:lnTo>
                    <a:lnTo>
                      <a:pt x="674" y="1390"/>
                    </a:lnTo>
                    <a:lnTo>
                      <a:pt x="657" y="1389"/>
                    </a:lnTo>
                    <a:lnTo>
                      <a:pt x="657" y="1389"/>
                    </a:lnTo>
                    <a:lnTo>
                      <a:pt x="588" y="1382"/>
                    </a:lnTo>
                    <a:lnTo>
                      <a:pt x="520" y="1378"/>
                    </a:lnTo>
                    <a:lnTo>
                      <a:pt x="454" y="1372"/>
                    </a:lnTo>
                    <a:lnTo>
                      <a:pt x="420" y="1368"/>
                    </a:lnTo>
                    <a:lnTo>
                      <a:pt x="388" y="1364"/>
                    </a:lnTo>
                    <a:lnTo>
                      <a:pt x="388" y="1364"/>
                    </a:lnTo>
                    <a:lnTo>
                      <a:pt x="337" y="1355"/>
                    </a:lnTo>
                    <a:lnTo>
                      <a:pt x="285" y="1344"/>
                    </a:lnTo>
                    <a:lnTo>
                      <a:pt x="187" y="1320"/>
                    </a:lnTo>
                    <a:lnTo>
                      <a:pt x="187" y="1320"/>
                    </a:lnTo>
                    <a:lnTo>
                      <a:pt x="152" y="1314"/>
                    </a:lnTo>
                    <a:lnTo>
                      <a:pt x="111" y="1307"/>
                    </a:lnTo>
                    <a:lnTo>
                      <a:pt x="111" y="1307"/>
                    </a:lnTo>
                    <a:lnTo>
                      <a:pt x="86" y="1303"/>
                    </a:lnTo>
                    <a:lnTo>
                      <a:pt x="72" y="1300"/>
                    </a:lnTo>
                    <a:lnTo>
                      <a:pt x="59" y="1299"/>
                    </a:lnTo>
                    <a:lnTo>
                      <a:pt x="47" y="1299"/>
                    </a:lnTo>
                    <a:lnTo>
                      <a:pt x="41" y="1300"/>
                    </a:lnTo>
                    <a:lnTo>
                      <a:pt x="35" y="1302"/>
                    </a:lnTo>
                    <a:lnTo>
                      <a:pt x="31" y="1305"/>
                    </a:lnTo>
                    <a:lnTo>
                      <a:pt x="28" y="1309"/>
                    </a:lnTo>
                    <a:lnTo>
                      <a:pt x="26" y="1313"/>
                    </a:lnTo>
                    <a:lnTo>
                      <a:pt x="24" y="1319"/>
                    </a:lnTo>
                    <a:lnTo>
                      <a:pt x="24" y="1319"/>
                    </a:lnTo>
                    <a:lnTo>
                      <a:pt x="94" y="1330"/>
                    </a:lnTo>
                    <a:lnTo>
                      <a:pt x="166" y="1344"/>
                    </a:lnTo>
                    <a:lnTo>
                      <a:pt x="308" y="1373"/>
                    </a:lnTo>
                    <a:lnTo>
                      <a:pt x="379" y="1387"/>
                    </a:lnTo>
                    <a:lnTo>
                      <a:pt x="449" y="1402"/>
                    </a:lnTo>
                    <a:lnTo>
                      <a:pt x="521" y="1413"/>
                    </a:lnTo>
                    <a:lnTo>
                      <a:pt x="593" y="1421"/>
                    </a:lnTo>
                    <a:lnTo>
                      <a:pt x="593" y="1421"/>
                    </a:lnTo>
                    <a:lnTo>
                      <a:pt x="632" y="1425"/>
                    </a:lnTo>
                    <a:lnTo>
                      <a:pt x="670" y="1428"/>
                    </a:lnTo>
                    <a:lnTo>
                      <a:pt x="670" y="1428"/>
                    </a:lnTo>
                    <a:lnTo>
                      <a:pt x="715" y="1432"/>
                    </a:lnTo>
                    <a:lnTo>
                      <a:pt x="761" y="1437"/>
                    </a:lnTo>
                    <a:lnTo>
                      <a:pt x="858" y="1448"/>
                    </a:lnTo>
                    <a:lnTo>
                      <a:pt x="907" y="1453"/>
                    </a:lnTo>
                    <a:lnTo>
                      <a:pt x="956" y="1458"/>
                    </a:lnTo>
                    <a:lnTo>
                      <a:pt x="1005" y="1462"/>
                    </a:lnTo>
                    <a:lnTo>
                      <a:pt x="1052" y="1463"/>
                    </a:lnTo>
                    <a:lnTo>
                      <a:pt x="1052" y="1463"/>
                    </a:lnTo>
                    <a:lnTo>
                      <a:pt x="1057" y="1453"/>
                    </a:lnTo>
                    <a:lnTo>
                      <a:pt x="1059" y="1448"/>
                    </a:lnTo>
                    <a:lnTo>
                      <a:pt x="1059" y="1444"/>
                    </a:lnTo>
                    <a:lnTo>
                      <a:pt x="1059" y="1444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68" name="文本框 67"/>
          <p:cNvSpPr txBox="1"/>
          <p:nvPr/>
        </p:nvSpPr>
        <p:spPr>
          <a:xfrm>
            <a:off x="1018223" y="2286476"/>
            <a:ext cx="1705451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松骨峰战斗                            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马玉祥救朝鲜儿童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与吃雪战士的谈话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69" name="右箭头 68"/>
          <p:cNvSpPr/>
          <p:nvPr/>
        </p:nvSpPr>
        <p:spPr>
          <a:xfrm>
            <a:off x="2535555" y="2409825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0" name="文本框 69"/>
          <p:cNvSpPr txBox="1"/>
          <p:nvPr/>
        </p:nvSpPr>
        <p:spPr>
          <a:xfrm>
            <a:off x="3320415" y="2286000"/>
            <a:ext cx="1334929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意志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品质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气质、胸怀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" name="右箭头 70"/>
          <p:cNvSpPr/>
          <p:nvPr/>
        </p:nvSpPr>
        <p:spPr>
          <a:xfrm>
            <a:off x="2626519" y="3019425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2" name="右箭头 71"/>
          <p:cNvSpPr/>
          <p:nvPr/>
        </p:nvSpPr>
        <p:spPr>
          <a:xfrm>
            <a:off x="2626519" y="3826193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3" name="文本框 72"/>
          <p:cNvSpPr txBox="1"/>
          <p:nvPr/>
        </p:nvSpPr>
        <p:spPr>
          <a:xfrm>
            <a:off x="5099209" y="2291239"/>
            <a:ext cx="1232059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英雄主义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国际主义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爱国主义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" name="右箭头 73"/>
          <p:cNvSpPr/>
          <p:nvPr/>
        </p:nvSpPr>
        <p:spPr>
          <a:xfrm>
            <a:off x="4311015" y="2409825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5" name="右箭头 74"/>
          <p:cNvSpPr/>
          <p:nvPr/>
        </p:nvSpPr>
        <p:spPr>
          <a:xfrm>
            <a:off x="4311015" y="3019425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6" name="右箭头 75"/>
          <p:cNvSpPr/>
          <p:nvPr/>
        </p:nvSpPr>
        <p:spPr>
          <a:xfrm>
            <a:off x="4655344" y="3826193"/>
            <a:ext cx="343853" cy="5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"/>
          </a:p>
        </p:txBody>
      </p:sp>
      <p:sp>
        <p:nvSpPr>
          <p:cNvPr id="78" name="右大括号 77"/>
          <p:cNvSpPr/>
          <p:nvPr/>
        </p:nvSpPr>
        <p:spPr>
          <a:xfrm>
            <a:off x="6331268" y="2409825"/>
            <a:ext cx="155734" cy="1544955"/>
          </a:xfrm>
          <a:prstGeom prst="rightBrace">
            <a:avLst>
              <a:gd name="adj1" fmla="val 43278"/>
              <a:gd name="adj2" fmla="val 50000"/>
            </a:avLst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sz="100"/>
          </a:p>
        </p:txBody>
      </p:sp>
      <p:sp>
        <p:nvSpPr>
          <p:cNvPr id="80" name="文本框 79"/>
          <p:cNvSpPr txBox="1"/>
          <p:nvPr/>
        </p:nvSpPr>
        <p:spPr>
          <a:xfrm>
            <a:off x="6487001" y="2706529"/>
            <a:ext cx="1989296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歌颂志愿军战士</a:t>
            </a:r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1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1800" b="1">
                <a:latin typeface="黑体" panose="02010609060101010101" pitchFamily="2" charset="-122"/>
                <a:ea typeface="黑体" panose="02010609060101010101" pitchFamily="2" charset="-122"/>
              </a:rPr>
              <a:t>激发读者热爱战士的感情</a:t>
            </a:r>
            <a:endParaRPr lang="zh-CN" altLang="en-US" sz="1800" b="1">
              <a:solidFill>
                <a:srgbClr val="00B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366135" y="1583531"/>
            <a:ext cx="2411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谁是最可爱的人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Picture 10" descr="模块3"/>
          <p:cNvPicPr>
            <a:picLocks noChangeAspect="1"/>
          </p:cNvPicPr>
          <p:nvPr/>
        </p:nvPicPr>
        <p:blipFill>
          <a:blip r:embed="rId1"/>
          <a:srcRect b="87218"/>
          <a:stretch>
            <a:fillRect/>
          </a:stretch>
        </p:blipFill>
        <p:spPr>
          <a:xfrm>
            <a:off x="0" y="4763"/>
            <a:ext cx="9144000" cy="876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Text Box 2"/>
          <p:cNvSpPr txBox="1"/>
          <p:nvPr/>
        </p:nvSpPr>
        <p:spPr>
          <a:xfrm>
            <a:off x="1166813" y="914400"/>
            <a:ext cx="72929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9" name="Text Box 8"/>
          <p:cNvSpPr txBox="1"/>
          <p:nvPr/>
        </p:nvSpPr>
        <p:spPr>
          <a:xfrm>
            <a:off x="0" y="4581525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360" y="881380"/>
            <a:ext cx="8096885" cy="37846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跳读课文，找出议论抒情的段落并朗读。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en-US" altLang="zh-CN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en-US" altLang="zh-CN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呼告、设问、反问、对比、反复、排比，抒发对战士的赞美之情。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6358*3523*1022*1022"/>
  <p:tag name="KSO_WM_UNIT_MEDIACOVER_STYLEID" val="1"/>
  <p:tag name="KSO_WM_UNIT_MEDIACOVER_TEXTSTATE" val="0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2_Crayons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0</TotalTime>
  <Words>743</Words>
  <Application>WPS 演示</Application>
  <PresentationFormat>在屏幕上显示</PresentationFormat>
  <Paragraphs>84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7" baseType="lpstr">
      <vt:lpstr>Arial</vt:lpstr>
      <vt:lpstr>宋体</vt:lpstr>
      <vt:lpstr>Wingdings</vt:lpstr>
      <vt:lpstr>Comic Sans MS</vt:lpstr>
      <vt:lpstr>黑体</vt:lpstr>
      <vt:lpstr>华文琥珀</vt:lpstr>
      <vt:lpstr>楷体_GB2312</vt:lpstr>
      <vt:lpstr>楷体</vt:lpstr>
      <vt:lpstr>Calibri</vt:lpstr>
      <vt:lpstr>微软雅黑</vt:lpstr>
      <vt:lpstr>Arial Unicode MS</vt:lpstr>
      <vt:lpstr>默认设计模板</vt:lpstr>
      <vt:lpstr>2_Crayons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7.1  生活中的不等式</dc:title>
  <dc:creator>微软用户</dc:creator>
  <cp:lastModifiedBy>俞婷</cp:lastModifiedBy>
  <cp:revision>164</cp:revision>
  <dcterms:created xsi:type="dcterms:W3CDTF">2010-01-11T12:28:00Z</dcterms:created>
  <dcterms:modified xsi:type="dcterms:W3CDTF">2022-03-07T01:02:34Z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4348AD83F012442CBC1E96C74BB83AA4</vt:lpwstr>
  </property>
  <property fmtid="{D5CDD505-2E9C-101B-9397-08002B2CF9AE}" pid="3" name="KSOProductBuildVer">
    <vt:lpwstr>2052-11.1.0.11365</vt:lpwstr>
  </property>
</Properties>
</file>